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8" r:id="rId3"/>
    <p:sldId id="280" r:id="rId4"/>
    <p:sldId id="256" r:id="rId5"/>
    <p:sldId id="266" r:id="rId6"/>
    <p:sldId id="267" r:id="rId7"/>
    <p:sldId id="257" r:id="rId8"/>
    <p:sldId id="258" r:id="rId9"/>
    <p:sldId id="268" r:id="rId10"/>
    <p:sldId id="274" r:id="rId11"/>
    <p:sldId id="275" r:id="rId12"/>
    <p:sldId id="281" r:id="rId13"/>
    <p:sldId id="265" r:id="rId14"/>
    <p:sldId id="282" r:id="rId15"/>
    <p:sldId id="283" r:id="rId16"/>
    <p:sldId id="261" r:id="rId17"/>
    <p:sldId id="262" r:id="rId18"/>
    <p:sldId id="264" r:id="rId19"/>
    <p:sldId id="273" r:id="rId20"/>
    <p:sldId id="259" r:id="rId21"/>
    <p:sldId id="272" r:id="rId2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B10B44-7DBE-461F-8AB8-91E9E6783E15}" v="117" dt="2020-04-24T08:03:32.8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Edward" userId="cebb89279657a7a1" providerId="LiveId" clId="{13B10B44-7DBE-461F-8AB8-91E9E6783E15}"/>
    <pc:docChg chg="undo custSel addSld delSld modSld sldOrd modMainMaster">
      <pc:chgData name="Kim Edward" userId="cebb89279657a7a1" providerId="LiveId" clId="{13B10B44-7DBE-461F-8AB8-91E9E6783E15}" dt="2020-04-24T08:04:16.365" v="1224" actId="20577"/>
      <pc:docMkLst>
        <pc:docMk/>
      </pc:docMkLst>
      <pc:sldChg chg="modTransition">
        <pc:chgData name="Kim Edward" userId="cebb89279657a7a1" providerId="LiveId" clId="{13B10B44-7DBE-461F-8AB8-91E9E6783E15}" dt="2020-04-23T19:18:18.905" v="47"/>
        <pc:sldMkLst>
          <pc:docMk/>
          <pc:sldMk cId="1039639385" sldId="256"/>
        </pc:sldMkLst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3353847447" sldId="257"/>
        </pc:sldMkLst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1824878497" sldId="258"/>
        </pc:sldMkLst>
      </pc:sldChg>
      <pc:sldChg chg="ord modTransition">
        <pc:chgData name="Kim Edward" userId="cebb89279657a7a1" providerId="LiveId" clId="{13B10B44-7DBE-461F-8AB8-91E9E6783E15}" dt="2020-04-23T19:29:03.270" v="399"/>
        <pc:sldMkLst>
          <pc:docMk/>
          <pc:sldMk cId="2407588231" sldId="259"/>
        </pc:sldMkLst>
      </pc:sldChg>
      <pc:sldChg chg="modSp modTransition">
        <pc:chgData name="Kim Edward" userId="cebb89279657a7a1" providerId="LiveId" clId="{13B10B44-7DBE-461F-8AB8-91E9E6783E15}" dt="2020-04-23T19:37:12.437" v="997" actId="20577"/>
        <pc:sldMkLst>
          <pc:docMk/>
          <pc:sldMk cId="3938087616" sldId="261"/>
        </pc:sldMkLst>
        <pc:spChg chg="mod">
          <ac:chgData name="Kim Edward" userId="cebb89279657a7a1" providerId="LiveId" clId="{13B10B44-7DBE-461F-8AB8-91E9E6783E15}" dt="2020-04-23T19:36:13.997" v="955" actId="20577"/>
          <ac:spMkLst>
            <pc:docMk/>
            <pc:sldMk cId="3938087616" sldId="261"/>
            <ac:spMk id="5" creationId="{00000000-0000-0000-0000-000000000000}"/>
          </ac:spMkLst>
        </pc:spChg>
        <pc:spChg chg="mod">
          <ac:chgData name="Kim Edward" userId="cebb89279657a7a1" providerId="LiveId" clId="{13B10B44-7DBE-461F-8AB8-91E9E6783E15}" dt="2020-04-23T19:37:12.437" v="997" actId="20577"/>
          <ac:spMkLst>
            <pc:docMk/>
            <pc:sldMk cId="3938087616" sldId="261"/>
            <ac:spMk id="6" creationId="{00000000-0000-0000-0000-000000000000}"/>
          </ac:spMkLst>
        </pc:spChg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232416773" sldId="262"/>
        </pc:sldMkLst>
      </pc:sldChg>
      <pc:sldChg chg="del">
        <pc:chgData name="Kim Edward" userId="cebb89279657a7a1" providerId="LiveId" clId="{13B10B44-7DBE-461F-8AB8-91E9E6783E15}" dt="2020-04-23T19:13:44.959" v="3" actId="47"/>
        <pc:sldMkLst>
          <pc:docMk/>
          <pc:sldMk cId="2514214253" sldId="263"/>
        </pc:sldMkLst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356862750" sldId="264"/>
        </pc:sldMkLst>
      </pc:sldChg>
      <pc:sldChg chg="add modTransition">
        <pc:chgData name="Kim Edward" userId="cebb89279657a7a1" providerId="LiveId" clId="{13B10B44-7DBE-461F-8AB8-91E9E6783E15}" dt="2020-04-23T19:18:18.905" v="47"/>
        <pc:sldMkLst>
          <pc:docMk/>
          <pc:sldMk cId="3616622603" sldId="265"/>
        </pc:sldMkLst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680230220" sldId="266"/>
        </pc:sldMkLst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912171356" sldId="267"/>
        </pc:sldMkLst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4031036024" sldId="268"/>
        </pc:sldMkLst>
      </pc:sldChg>
      <pc:sldChg chg="del">
        <pc:chgData name="Kim Edward" userId="cebb89279657a7a1" providerId="LiveId" clId="{13B10B44-7DBE-461F-8AB8-91E9E6783E15}" dt="2020-04-23T19:13:46.110" v="4" actId="47"/>
        <pc:sldMkLst>
          <pc:docMk/>
          <pc:sldMk cId="3210356732" sldId="269"/>
        </pc:sldMkLst>
      </pc:sldChg>
      <pc:sldChg chg="addSp delSp modSp del modTransition">
        <pc:chgData name="Kim Edward" userId="cebb89279657a7a1" providerId="LiveId" clId="{13B10B44-7DBE-461F-8AB8-91E9E6783E15}" dt="2020-04-23T20:23:35.102" v="1097" actId="2696"/>
        <pc:sldMkLst>
          <pc:docMk/>
          <pc:sldMk cId="841172883" sldId="270"/>
        </pc:sldMkLst>
        <pc:spChg chg="mod">
          <ac:chgData name="Kim Edward" userId="cebb89279657a7a1" providerId="LiveId" clId="{13B10B44-7DBE-461F-8AB8-91E9E6783E15}" dt="2020-04-23T19:39:20.618" v="1096"/>
          <ac:spMkLst>
            <pc:docMk/>
            <pc:sldMk cId="841172883" sldId="270"/>
            <ac:spMk id="3" creationId="{00000000-0000-0000-0000-000000000000}"/>
          </ac:spMkLst>
        </pc:spChg>
        <pc:spChg chg="mod">
          <ac:chgData name="Kim Edward" userId="cebb89279657a7a1" providerId="LiveId" clId="{13B10B44-7DBE-461F-8AB8-91E9E6783E15}" dt="2020-04-23T19:38:28.578" v="1058" actId="1076"/>
          <ac:spMkLst>
            <pc:docMk/>
            <pc:sldMk cId="841172883" sldId="270"/>
            <ac:spMk id="4" creationId="{00000000-0000-0000-0000-000000000000}"/>
          </ac:spMkLst>
        </pc:spChg>
        <pc:spChg chg="mod">
          <ac:chgData name="Kim Edward" userId="cebb89279657a7a1" providerId="LiveId" clId="{13B10B44-7DBE-461F-8AB8-91E9E6783E15}" dt="2020-04-23T19:38:55.036" v="1065" actId="1076"/>
          <ac:spMkLst>
            <pc:docMk/>
            <pc:sldMk cId="841172883" sldId="270"/>
            <ac:spMk id="23" creationId="{00000000-0000-0000-0000-000000000000}"/>
          </ac:spMkLst>
        </pc:spChg>
        <pc:spChg chg="mod">
          <ac:chgData name="Kim Edward" userId="cebb89279657a7a1" providerId="LiveId" clId="{13B10B44-7DBE-461F-8AB8-91E9E6783E15}" dt="2020-04-23T19:31:51.295" v="466" actId="255"/>
          <ac:spMkLst>
            <pc:docMk/>
            <pc:sldMk cId="841172883" sldId="270"/>
            <ac:spMk id="24" creationId="{00000000-0000-0000-0000-000000000000}"/>
          </ac:spMkLst>
        </pc:spChg>
        <pc:spChg chg="mod topLvl">
          <ac:chgData name="Kim Edward" userId="cebb89279657a7a1" providerId="LiveId" clId="{13B10B44-7DBE-461F-8AB8-91E9E6783E15}" dt="2020-04-23T19:38:35.832" v="1059" actId="1076"/>
          <ac:spMkLst>
            <pc:docMk/>
            <pc:sldMk cId="841172883" sldId="270"/>
            <ac:spMk id="26" creationId="{00000000-0000-0000-0000-000000000000}"/>
          </ac:spMkLst>
        </pc:spChg>
        <pc:spChg chg="del mod topLvl">
          <ac:chgData name="Kim Edward" userId="cebb89279657a7a1" providerId="LiveId" clId="{13B10B44-7DBE-461F-8AB8-91E9E6783E15}" dt="2020-04-23T19:38:47.646" v="1063"/>
          <ac:spMkLst>
            <pc:docMk/>
            <pc:sldMk cId="841172883" sldId="270"/>
            <ac:spMk id="27" creationId="{00000000-0000-0000-0000-000000000000}"/>
          </ac:spMkLst>
        </pc:spChg>
        <pc:spChg chg="mod topLvl">
          <ac:chgData name="Kim Edward" userId="cebb89279657a7a1" providerId="LiveId" clId="{13B10B44-7DBE-461F-8AB8-91E9E6783E15}" dt="2020-04-23T19:38:55.036" v="1065" actId="1076"/>
          <ac:spMkLst>
            <pc:docMk/>
            <pc:sldMk cId="841172883" sldId="270"/>
            <ac:spMk id="30" creationId="{00000000-0000-0000-0000-000000000000}"/>
          </ac:spMkLst>
        </pc:spChg>
        <pc:spChg chg="del mod topLvl">
          <ac:chgData name="Kim Edward" userId="cebb89279657a7a1" providerId="LiveId" clId="{13B10B44-7DBE-461F-8AB8-91E9E6783E15}" dt="2020-04-23T19:38:47.646" v="1061" actId="478"/>
          <ac:spMkLst>
            <pc:docMk/>
            <pc:sldMk cId="841172883" sldId="270"/>
            <ac:spMk id="31" creationId="{00000000-0000-0000-0000-000000000000}"/>
          </ac:spMkLst>
        </pc:spChg>
        <pc:spChg chg="mod topLvl">
          <ac:chgData name="Kim Edward" userId="cebb89279657a7a1" providerId="LiveId" clId="{13B10B44-7DBE-461F-8AB8-91E9E6783E15}" dt="2020-04-23T19:31:51.295" v="466" actId="255"/>
          <ac:spMkLst>
            <pc:docMk/>
            <pc:sldMk cId="841172883" sldId="270"/>
            <ac:spMk id="33" creationId="{00000000-0000-0000-0000-000000000000}"/>
          </ac:spMkLst>
        </pc:spChg>
        <pc:spChg chg="del mod topLvl">
          <ac:chgData name="Kim Edward" userId="cebb89279657a7a1" providerId="LiveId" clId="{13B10B44-7DBE-461F-8AB8-91E9E6783E15}" dt="2020-04-23T19:38:59.223" v="1066" actId="478"/>
          <ac:spMkLst>
            <pc:docMk/>
            <pc:sldMk cId="841172883" sldId="270"/>
            <ac:spMk id="34" creationId="{00000000-0000-0000-0000-000000000000}"/>
          </ac:spMkLst>
        </pc:spChg>
        <pc:grpChg chg="add mod">
          <ac:chgData name="Kim Edward" userId="cebb89279657a7a1" providerId="LiveId" clId="{13B10B44-7DBE-461F-8AB8-91E9E6783E15}" dt="2020-04-23T19:39:04.807" v="1067" actId="1076"/>
          <ac:grpSpMkLst>
            <pc:docMk/>
            <pc:sldMk cId="841172883" sldId="270"/>
            <ac:grpSpMk id="6" creationId="{9BCBDAC1-3E93-4680-AE9C-660CFE8A8A17}"/>
          </ac:grpSpMkLst>
        </pc:grpChg>
        <pc:grpChg chg="del">
          <ac:chgData name="Kim Edward" userId="cebb89279657a7a1" providerId="LiveId" clId="{13B10B44-7DBE-461F-8AB8-91E9E6783E15}" dt="2020-04-23T19:31:03.555" v="458" actId="165"/>
          <ac:grpSpMkLst>
            <pc:docMk/>
            <pc:sldMk cId="841172883" sldId="270"/>
            <ac:grpSpMk id="10" creationId="{00000000-0000-0000-0000-000000000000}"/>
          </ac:grpSpMkLst>
        </pc:grpChg>
        <pc:grpChg chg="add mod">
          <ac:chgData name="Kim Edward" userId="cebb89279657a7a1" providerId="LiveId" clId="{13B10B44-7DBE-461F-8AB8-91E9E6783E15}" dt="2020-04-23T19:31:30.896" v="462" actId="164"/>
          <ac:grpSpMkLst>
            <pc:docMk/>
            <pc:sldMk cId="841172883" sldId="270"/>
            <ac:grpSpMk id="11" creationId="{89E16C98-2A86-496F-AB79-9727C46F801D}"/>
          </ac:grpSpMkLst>
        </pc:grpChg>
        <pc:grpChg chg="add mod">
          <ac:chgData name="Kim Edward" userId="cebb89279657a7a1" providerId="LiveId" clId="{13B10B44-7DBE-461F-8AB8-91E9E6783E15}" dt="2020-04-23T19:31:33.704" v="463" actId="164"/>
          <ac:grpSpMkLst>
            <pc:docMk/>
            <pc:sldMk cId="841172883" sldId="270"/>
            <ac:grpSpMk id="12" creationId="{0664526E-7840-4FF1-B503-276A88E3575B}"/>
          </ac:grpSpMkLst>
        </pc:grpChg>
        <pc:grpChg chg="del">
          <ac:chgData name="Kim Edward" userId="cebb89279657a7a1" providerId="LiveId" clId="{13B10B44-7DBE-461F-8AB8-91E9E6783E15}" dt="2020-04-23T19:31:07.288" v="459" actId="165"/>
          <ac:grpSpMkLst>
            <pc:docMk/>
            <pc:sldMk cId="841172883" sldId="270"/>
            <ac:grpSpMk id="29" creationId="{00000000-0000-0000-0000-000000000000}"/>
          </ac:grpSpMkLst>
        </pc:grpChg>
        <pc:grpChg chg="del">
          <ac:chgData name="Kim Edward" userId="cebb89279657a7a1" providerId="LiveId" clId="{13B10B44-7DBE-461F-8AB8-91E9E6783E15}" dt="2020-04-23T19:31:13.085" v="460" actId="165"/>
          <ac:grpSpMkLst>
            <pc:docMk/>
            <pc:sldMk cId="841172883" sldId="270"/>
            <ac:grpSpMk id="32" creationId="{00000000-0000-0000-0000-000000000000}"/>
          </ac:grpSpMkLst>
        </pc:grpChg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2337331936" sldId="272"/>
        </pc:sldMkLst>
      </pc:sldChg>
      <pc:sldChg chg="modSp ord modTransition">
        <pc:chgData name="Kim Edward" userId="cebb89279657a7a1" providerId="LiveId" clId="{13B10B44-7DBE-461F-8AB8-91E9E6783E15}" dt="2020-04-24T08:04:16.365" v="1224" actId="20577"/>
        <pc:sldMkLst>
          <pc:docMk/>
          <pc:sldMk cId="4031036024" sldId="273"/>
        </pc:sldMkLst>
        <pc:spChg chg="mod">
          <ac:chgData name="Kim Edward" userId="cebb89279657a7a1" providerId="LiveId" clId="{13B10B44-7DBE-461F-8AB8-91E9E6783E15}" dt="2020-04-24T07:57:28.777" v="1116"/>
          <ac:spMkLst>
            <pc:docMk/>
            <pc:sldMk cId="4031036024" sldId="273"/>
            <ac:spMk id="3" creationId="{00000000-0000-0000-0000-000000000000}"/>
          </ac:spMkLst>
        </pc:spChg>
        <pc:spChg chg="mod">
          <ac:chgData name="Kim Edward" userId="cebb89279657a7a1" providerId="LiveId" clId="{13B10B44-7DBE-461F-8AB8-91E9E6783E15}" dt="2020-04-24T08:04:16.365" v="1224" actId="20577"/>
          <ac:spMkLst>
            <pc:docMk/>
            <pc:sldMk cId="4031036024" sldId="273"/>
            <ac:spMk id="10" creationId="{00000000-0000-0000-0000-000000000000}"/>
          </ac:spMkLst>
        </pc:spChg>
        <pc:spChg chg="mod">
          <ac:chgData name="Kim Edward" userId="cebb89279657a7a1" providerId="LiveId" clId="{13B10B44-7DBE-461F-8AB8-91E9E6783E15}" dt="2020-04-24T08:03:58.508" v="1205" actId="20577"/>
          <ac:spMkLst>
            <pc:docMk/>
            <pc:sldMk cId="4031036024" sldId="273"/>
            <ac:spMk id="12" creationId="{00000000-0000-0000-0000-000000000000}"/>
          </ac:spMkLst>
        </pc:spChg>
        <pc:spChg chg="mod">
          <ac:chgData name="Kim Edward" userId="cebb89279657a7a1" providerId="LiveId" clId="{13B10B44-7DBE-461F-8AB8-91E9E6783E15}" dt="2020-04-24T08:03:28.042" v="1190" actId="1076"/>
          <ac:spMkLst>
            <pc:docMk/>
            <pc:sldMk cId="4031036024" sldId="273"/>
            <ac:spMk id="22" creationId="{00000000-0000-0000-0000-000000000000}"/>
          </ac:spMkLst>
        </pc:spChg>
        <pc:spChg chg="mod">
          <ac:chgData name="Kim Edward" userId="cebb89279657a7a1" providerId="LiveId" clId="{13B10B44-7DBE-461F-8AB8-91E9E6783E15}" dt="2020-04-24T08:02:27.614" v="1144" actId="207"/>
          <ac:spMkLst>
            <pc:docMk/>
            <pc:sldMk cId="4031036024" sldId="273"/>
            <ac:spMk id="24" creationId="{00000000-0000-0000-0000-000000000000}"/>
          </ac:spMkLst>
        </pc:spChg>
        <pc:spChg chg="mod">
          <ac:chgData name="Kim Edward" userId="cebb89279657a7a1" providerId="LiveId" clId="{13B10B44-7DBE-461F-8AB8-91E9E6783E15}" dt="2020-04-24T07:57:31.865" v="1119" actId="20577"/>
          <ac:spMkLst>
            <pc:docMk/>
            <pc:sldMk cId="4031036024" sldId="273"/>
            <ac:spMk id="29" creationId="{00000000-0000-0000-0000-000000000000}"/>
          </ac:spMkLst>
        </pc:spChg>
        <pc:spChg chg="mod">
          <ac:chgData name="Kim Edward" userId="cebb89279657a7a1" providerId="LiveId" clId="{13B10B44-7DBE-461F-8AB8-91E9E6783E15}" dt="2020-04-24T07:57:34.191" v="1120" actId="20577"/>
          <ac:spMkLst>
            <pc:docMk/>
            <pc:sldMk cId="4031036024" sldId="273"/>
            <ac:spMk id="31" creationId="{00000000-0000-0000-0000-000000000000}"/>
          </ac:spMkLst>
        </pc:spChg>
        <pc:spChg chg="mod">
          <ac:chgData name="Kim Edward" userId="cebb89279657a7a1" providerId="LiveId" clId="{13B10B44-7DBE-461F-8AB8-91E9E6783E15}" dt="2020-04-24T07:57:36.927" v="1121" actId="20577"/>
          <ac:spMkLst>
            <pc:docMk/>
            <pc:sldMk cId="4031036024" sldId="273"/>
            <ac:spMk id="32" creationId="{00000000-0000-0000-0000-000000000000}"/>
          </ac:spMkLst>
        </pc:spChg>
        <pc:spChg chg="mod">
          <ac:chgData name="Kim Edward" userId="cebb89279657a7a1" providerId="LiveId" clId="{13B10B44-7DBE-461F-8AB8-91E9E6783E15}" dt="2020-04-24T07:57:38.792" v="1122" actId="20577"/>
          <ac:spMkLst>
            <pc:docMk/>
            <pc:sldMk cId="4031036024" sldId="273"/>
            <ac:spMk id="33" creationId="{00000000-0000-0000-0000-000000000000}"/>
          </ac:spMkLst>
        </pc:spChg>
      </pc:sldChg>
      <pc:sldChg chg="modSp modTransition">
        <pc:chgData name="Kim Edward" userId="cebb89279657a7a1" providerId="LiveId" clId="{13B10B44-7DBE-461F-8AB8-91E9E6783E15}" dt="2020-04-23T19:28:01.772" v="375"/>
        <pc:sldMkLst>
          <pc:docMk/>
          <pc:sldMk cId="2407588231" sldId="274"/>
        </pc:sldMkLst>
        <pc:spChg chg="mod">
          <ac:chgData name="Kim Edward" userId="cebb89279657a7a1" providerId="LiveId" clId="{13B10B44-7DBE-461F-8AB8-91E9E6783E15}" dt="2020-04-23T19:28:01.772" v="375"/>
          <ac:spMkLst>
            <pc:docMk/>
            <pc:sldMk cId="2407588231" sldId="274"/>
            <ac:spMk id="10" creationId="{00000000-0000-0000-0000-000000000000}"/>
          </ac:spMkLst>
        </pc:spChg>
      </pc:sldChg>
      <pc:sldChg chg="modSp modTransition">
        <pc:chgData name="Kim Edward" userId="cebb89279657a7a1" providerId="LiveId" clId="{13B10B44-7DBE-461F-8AB8-91E9E6783E15}" dt="2020-04-23T19:26:39.966" v="332"/>
        <pc:sldMkLst>
          <pc:docMk/>
          <pc:sldMk cId="2407588231" sldId="275"/>
        </pc:sldMkLst>
        <pc:spChg chg="mod">
          <ac:chgData name="Kim Edward" userId="cebb89279657a7a1" providerId="LiveId" clId="{13B10B44-7DBE-461F-8AB8-91E9E6783E15}" dt="2020-04-23T19:23:55.886" v="69"/>
          <ac:spMkLst>
            <pc:docMk/>
            <pc:sldMk cId="2407588231" sldId="275"/>
            <ac:spMk id="9" creationId="{00000000-0000-0000-0000-000000000000}"/>
          </ac:spMkLst>
        </pc:spChg>
        <pc:spChg chg="mod">
          <ac:chgData name="Kim Edward" userId="cebb89279657a7a1" providerId="LiveId" clId="{13B10B44-7DBE-461F-8AB8-91E9E6783E15}" dt="2020-04-23T19:26:17.918" v="236" actId="20577"/>
          <ac:spMkLst>
            <pc:docMk/>
            <pc:sldMk cId="2407588231" sldId="275"/>
            <ac:spMk id="10" creationId="{00000000-0000-0000-0000-000000000000}"/>
          </ac:spMkLst>
        </pc:spChg>
        <pc:spChg chg="mod">
          <ac:chgData name="Kim Edward" userId="cebb89279657a7a1" providerId="LiveId" clId="{13B10B44-7DBE-461F-8AB8-91E9E6783E15}" dt="2020-04-23T19:25:59.252" v="211"/>
          <ac:spMkLst>
            <pc:docMk/>
            <pc:sldMk cId="2407588231" sldId="275"/>
            <ac:spMk id="30" creationId="{00000000-0000-0000-0000-000000000000}"/>
          </ac:spMkLst>
        </pc:spChg>
        <pc:spChg chg="mod">
          <ac:chgData name="Kim Edward" userId="cebb89279657a7a1" providerId="LiveId" clId="{13B10B44-7DBE-461F-8AB8-91E9E6783E15}" dt="2020-04-23T19:26:39.966" v="332"/>
          <ac:spMkLst>
            <pc:docMk/>
            <pc:sldMk cId="2407588231" sldId="275"/>
            <ac:spMk id="31" creationId="{00000000-0000-0000-0000-000000000000}"/>
          </ac:spMkLst>
        </pc:spChg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2166285973" sldId="277"/>
        </pc:sldMkLst>
      </pc:sldChg>
      <pc:sldChg chg="modTransition">
        <pc:chgData name="Kim Edward" userId="cebb89279657a7a1" providerId="LiveId" clId="{13B10B44-7DBE-461F-8AB8-91E9E6783E15}" dt="2020-04-23T19:18:18.905" v="47"/>
        <pc:sldMkLst>
          <pc:docMk/>
          <pc:sldMk cId="2337331936" sldId="278"/>
        </pc:sldMkLst>
      </pc:sldChg>
      <pc:sldChg chg="modSp modTransition modAnim">
        <pc:chgData name="Kim Edward" userId="cebb89279657a7a1" providerId="LiveId" clId="{13B10B44-7DBE-461F-8AB8-91E9E6783E15}" dt="2020-04-23T19:35:47.757" v="951"/>
        <pc:sldMkLst>
          <pc:docMk/>
          <pc:sldMk cId="3964481304" sldId="280"/>
        </pc:sldMkLst>
        <pc:spChg chg="mod">
          <ac:chgData name="Kim Edward" userId="cebb89279657a7a1" providerId="LiveId" clId="{13B10B44-7DBE-461F-8AB8-91E9E6783E15}" dt="2020-04-23T19:35:34.225" v="891"/>
          <ac:spMkLst>
            <pc:docMk/>
            <pc:sldMk cId="3964481304" sldId="280"/>
            <ac:spMk id="47" creationId="{00000000-0000-0000-0000-000000000000}"/>
          </ac:spMkLst>
        </pc:spChg>
        <pc:spChg chg="mod">
          <ac:chgData name="Kim Edward" userId="cebb89279657a7a1" providerId="LiveId" clId="{13B10B44-7DBE-461F-8AB8-91E9E6783E15}" dt="2020-04-23T19:35:47.757" v="951"/>
          <ac:spMkLst>
            <pc:docMk/>
            <pc:sldMk cId="3964481304" sldId="280"/>
            <ac:spMk id="52" creationId="{00000000-0000-0000-0000-000000000000}"/>
          </ac:spMkLst>
        </pc:spChg>
      </pc:sldChg>
      <pc:sldChg chg="modSp add modTransition">
        <pc:chgData name="Kim Edward" userId="cebb89279657a7a1" providerId="LiveId" clId="{13B10B44-7DBE-461F-8AB8-91E9E6783E15}" dt="2020-04-23T19:18:18.905" v="47"/>
        <pc:sldMkLst>
          <pc:docMk/>
          <pc:sldMk cId="48908310" sldId="281"/>
        </pc:sldMkLst>
        <pc:spChg chg="mod">
          <ac:chgData name="Kim Edward" userId="cebb89279657a7a1" providerId="LiveId" clId="{13B10B44-7DBE-461F-8AB8-91E9E6783E15}" dt="2020-04-23T19:12:49.239" v="1" actId="27636"/>
          <ac:spMkLst>
            <pc:docMk/>
            <pc:sldMk cId="48908310" sldId="281"/>
            <ac:spMk id="10" creationId="{E22B96A0-D8FF-4D14-B022-0C1BB090BFA4}"/>
          </ac:spMkLst>
        </pc:spChg>
      </pc:sldChg>
      <pc:sldChg chg="addSp delSp modSp add modTransition addAnim delAnim modAnim">
        <pc:chgData name="Kim Edward" userId="cebb89279657a7a1" providerId="LiveId" clId="{13B10B44-7DBE-461F-8AB8-91E9E6783E15}" dt="2020-04-23T19:19:57.937" v="57"/>
        <pc:sldMkLst>
          <pc:docMk/>
          <pc:sldMk cId="1973145590" sldId="282"/>
        </pc:sldMkLst>
        <pc:spChg chg="add mod ord">
          <ac:chgData name="Kim Edward" userId="cebb89279657a7a1" providerId="LiveId" clId="{13B10B44-7DBE-461F-8AB8-91E9E6783E15}" dt="2020-04-23T19:17:21.263" v="39" actId="164"/>
          <ac:spMkLst>
            <pc:docMk/>
            <pc:sldMk cId="1973145590" sldId="282"/>
            <ac:spMk id="3" creationId="{6F2D5113-9DEE-40C4-A7DD-99B6D0ABDDAB}"/>
          </ac:spMkLst>
        </pc:spChg>
        <pc:grpChg chg="add mod">
          <ac:chgData name="Kim Edward" userId="cebb89279657a7a1" providerId="LiveId" clId="{13B10B44-7DBE-461F-8AB8-91E9E6783E15}" dt="2020-04-23T19:17:21.263" v="39" actId="164"/>
          <ac:grpSpMkLst>
            <pc:docMk/>
            <pc:sldMk cId="1973145590" sldId="282"/>
            <ac:grpSpMk id="8" creationId="{F3C0F7E6-3B5B-48C4-99CD-164B0A4761CB}"/>
          </ac:grpSpMkLst>
        </pc:grpChg>
        <pc:picChg chg="mod">
          <ac:chgData name="Kim Edward" userId="cebb89279657a7a1" providerId="LiveId" clId="{13B10B44-7DBE-461F-8AB8-91E9E6783E15}" dt="2020-04-23T19:16:20.881" v="22" actId="1076"/>
          <ac:picMkLst>
            <pc:docMk/>
            <pc:sldMk cId="1973145590" sldId="282"/>
            <ac:picMk id="5" creationId="{95F56FCD-3074-4F22-AA34-B4E2F3681C86}"/>
          </ac:picMkLst>
        </pc:picChg>
        <pc:picChg chg="add del mod">
          <ac:chgData name="Kim Edward" userId="cebb89279657a7a1" providerId="LiveId" clId="{13B10B44-7DBE-461F-8AB8-91E9E6783E15}" dt="2020-04-23T19:19:22.808" v="49" actId="478"/>
          <ac:picMkLst>
            <pc:docMk/>
            <pc:sldMk cId="1973145590" sldId="282"/>
            <ac:picMk id="6" creationId="{F80952C5-8BB7-41D3-8566-1DC012C283F5}"/>
          </ac:picMkLst>
        </pc:picChg>
        <pc:picChg chg="mod">
          <ac:chgData name="Kim Edward" userId="cebb89279657a7a1" providerId="LiveId" clId="{13B10B44-7DBE-461F-8AB8-91E9E6783E15}" dt="2020-04-23T19:17:21.263" v="39" actId="164"/>
          <ac:picMkLst>
            <pc:docMk/>
            <pc:sldMk cId="1973145590" sldId="282"/>
            <ac:picMk id="7" creationId="{F19DC86E-2F4C-4A7F-BD25-D5C115F9CAFD}"/>
          </ac:picMkLst>
        </pc:picChg>
      </pc:sldChg>
      <pc:sldChg chg="modSp add ord modTransition">
        <pc:chgData name="Kim Edward" userId="cebb89279657a7a1" providerId="LiveId" clId="{13B10B44-7DBE-461F-8AB8-91E9E6783E15}" dt="2020-04-23T19:21:40.033" v="59" actId="1076"/>
        <pc:sldMkLst>
          <pc:docMk/>
          <pc:sldMk cId="786341249" sldId="283"/>
        </pc:sldMkLst>
        <pc:spChg chg="mod">
          <ac:chgData name="Kim Edward" userId="cebb89279657a7a1" providerId="LiveId" clId="{13B10B44-7DBE-461F-8AB8-91E9E6783E15}" dt="2020-04-23T19:14:50.623" v="12" actId="255"/>
          <ac:spMkLst>
            <pc:docMk/>
            <pc:sldMk cId="786341249" sldId="283"/>
            <ac:spMk id="2" creationId="{73CA4E52-055B-4F06-A982-9D09D84C4A5E}"/>
          </ac:spMkLst>
        </pc:spChg>
        <pc:spChg chg="mod">
          <ac:chgData name="Kim Edward" userId="cebb89279657a7a1" providerId="LiveId" clId="{13B10B44-7DBE-461F-8AB8-91E9E6783E15}" dt="2020-04-23T19:14:30.945" v="9" actId="27636"/>
          <ac:spMkLst>
            <pc:docMk/>
            <pc:sldMk cId="786341249" sldId="283"/>
            <ac:spMk id="4" creationId="{ED9D28D8-A77A-4C65-B1C3-DA545A798923}"/>
          </ac:spMkLst>
        </pc:spChg>
        <pc:picChg chg="mod">
          <ac:chgData name="Kim Edward" userId="cebb89279657a7a1" providerId="LiveId" clId="{13B10B44-7DBE-461F-8AB8-91E9E6783E15}" dt="2020-04-23T19:21:38.928" v="58" actId="1076"/>
          <ac:picMkLst>
            <pc:docMk/>
            <pc:sldMk cId="786341249" sldId="283"/>
            <ac:picMk id="5" creationId="{75BDCEC9-ACF4-4E83-8999-38E797A5FE00}"/>
          </ac:picMkLst>
        </pc:picChg>
        <pc:picChg chg="mod">
          <ac:chgData name="Kim Edward" userId="cebb89279657a7a1" providerId="LiveId" clId="{13B10B44-7DBE-461F-8AB8-91E9E6783E15}" dt="2020-04-23T19:21:40.033" v="59" actId="1076"/>
          <ac:picMkLst>
            <pc:docMk/>
            <pc:sldMk cId="786341249" sldId="283"/>
            <ac:picMk id="7" creationId="{859CB2C8-012F-4C90-8401-282E5DDE1B4B}"/>
          </ac:picMkLst>
        </pc:picChg>
      </pc:sldChg>
      <pc:sldMasterChg chg="modTransition modSldLayout">
        <pc:chgData name="Kim Edward" userId="cebb89279657a7a1" providerId="LiveId" clId="{13B10B44-7DBE-461F-8AB8-91E9E6783E15}" dt="2020-04-23T19:18:18.905" v="47"/>
        <pc:sldMasterMkLst>
          <pc:docMk/>
          <pc:sldMasterMk cId="2600282793" sldId="2147483648"/>
        </pc:sldMasterMkLst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1669062012" sldId="2147483649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3341033064" sldId="2147483650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3364231531" sldId="2147483651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3882796039" sldId="2147483652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2385953546" sldId="2147483653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3856524633" sldId="2147483654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3842668282" sldId="2147483655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393872725" sldId="2147483656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2349355311" sldId="2147483657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1150991382" sldId="2147483658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3047203553" sldId="2147483659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784990687" sldId="2147483660"/>
          </pc:sldLayoutMkLst>
        </pc:sldLayoutChg>
        <pc:sldLayoutChg chg="modTransition">
          <pc:chgData name="Kim Edward" userId="cebb89279657a7a1" providerId="LiveId" clId="{13B10B44-7DBE-461F-8AB8-91E9E6783E15}" dt="2020-04-23T19:18:18.905" v="47"/>
          <pc:sldLayoutMkLst>
            <pc:docMk/>
            <pc:sldMasterMk cId="2600282793" sldId="2147483648"/>
            <pc:sldLayoutMk cId="1499416444" sldId="2147483661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pPr/>
              <a:t>2020/4/24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obis.or.kr/kobisopenapi/homepg/main/main.d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kobis.or.kr/kobis/business/mast/mvie/searchMovieList.d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3183985" y="2025667"/>
            <a:ext cx="5824030" cy="2813498"/>
            <a:chOff x="3183985" y="2025667"/>
            <a:chExt cx="5824030" cy="2813498"/>
          </a:xfrm>
        </p:grpSpPr>
        <p:sp>
          <p:nvSpPr>
            <p:cNvPr id="10" name="TextBox 9"/>
            <p:cNvSpPr txBox="1"/>
            <p:nvPr/>
          </p:nvSpPr>
          <p:spPr>
            <a:xfrm>
              <a:off x="3358054" y="4469833"/>
              <a:ext cx="5407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dirty="0">
                  <a:solidFill>
                    <a:schemeClr val="bg1"/>
                  </a:solidFill>
                </a:rPr>
                <a:t>FILMS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344520" y="4463820"/>
              <a:ext cx="5436000" cy="1588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3335421" y="4830746"/>
              <a:ext cx="5436000" cy="1588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그룹 10"/>
            <p:cNvGrpSpPr/>
            <p:nvPr/>
          </p:nvGrpSpPr>
          <p:grpSpPr>
            <a:xfrm>
              <a:off x="3183985" y="2025667"/>
              <a:ext cx="5824030" cy="2507749"/>
              <a:chOff x="3809984" y="1214240"/>
              <a:chExt cx="5824030" cy="2507749"/>
            </a:xfrm>
          </p:grpSpPr>
          <p:sp>
            <p:nvSpPr>
              <p:cNvPr id="11" name="テキスト ボックス 1"/>
              <p:cNvSpPr txBox="1"/>
              <p:nvPr/>
            </p:nvSpPr>
            <p:spPr>
              <a:xfrm>
                <a:off x="3906078" y="1214240"/>
                <a:ext cx="5655365" cy="144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kumimoji="1" lang="en-US" altLang="ja-JP" sz="8800" b="1" dirty="0">
                    <a:solidFill>
                      <a:schemeClr val="bg1"/>
                    </a:solidFill>
                    <a:latin typeface="Century Schoolbook" pitchFamily="18" charset="0"/>
                    <a:ea typeface="Yu Mincho Demibold" pitchFamily="18" charset="-128"/>
                    <a:cs typeface="Times New Roman" pitchFamily="18" charset="0"/>
                  </a:rPr>
                  <a:t>AICON</a:t>
                </a:r>
              </a:p>
            </p:txBody>
          </p:sp>
          <p:sp>
            <p:nvSpPr>
              <p:cNvPr id="12" name="テキスト ボックス 1"/>
              <p:cNvSpPr txBox="1"/>
              <p:nvPr/>
            </p:nvSpPr>
            <p:spPr>
              <a:xfrm>
                <a:off x="3809984" y="2275439"/>
                <a:ext cx="5824030" cy="14465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dist"/>
                <a:r>
                  <a:rPr kumimoji="1" lang="en-US" altLang="ja-JP" sz="8800" b="1" dirty="0">
                    <a:solidFill>
                      <a:schemeClr val="bg1"/>
                    </a:solidFill>
                    <a:latin typeface="Century Schoolbook" pitchFamily="18" charset="0"/>
                    <a:ea typeface="Yu Mincho Demibold" pitchFamily="18" charset="-128"/>
                    <a:cs typeface="Times New Roman" pitchFamily="18" charset="0"/>
                  </a:rPr>
                  <a:t>PITURES</a:t>
                </a:r>
                <a:endParaRPr kumimoji="1" lang="ja-JP" altLang="en-US" sz="8800" b="1" dirty="0">
                  <a:solidFill>
                    <a:schemeClr val="bg1"/>
                  </a:solidFill>
                  <a:latin typeface="Century Schoolbook" pitchFamily="18" charset="0"/>
                  <a:ea typeface="Yu Mincho Demibold" pitchFamily="18" charset="-128"/>
                  <a:cs typeface="Times New Roman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Colourful-content-creation-for-Pirya-Living.-Product-photography-styling-by-Marianne-Taylor._0017-1024x1024.jpg"/>
          <p:cNvPicPr>
            <a:picLocks noChangeAspect="1"/>
          </p:cNvPicPr>
          <p:nvPr/>
        </p:nvPicPr>
        <p:blipFill>
          <a:blip r:embed="rId2"/>
          <a:srcRect l="16898" r="16620"/>
          <a:stretch>
            <a:fillRect/>
          </a:stretch>
        </p:blipFill>
        <p:spPr>
          <a:xfrm>
            <a:off x="7632700" y="0"/>
            <a:ext cx="4559300" cy="6858000"/>
          </a:xfrm>
          <a:prstGeom prst="rect">
            <a:avLst/>
          </a:prstGeom>
        </p:spPr>
      </p:pic>
      <p:grpSp>
        <p:nvGrpSpPr>
          <p:cNvPr id="22" name="그룹 21"/>
          <p:cNvGrpSpPr/>
          <p:nvPr/>
        </p:nvGrpSpPr>
        <p:grpSpPr>
          <a:xfrm>
            <a:off x="792000" y="648000"/>
            <a:ext cx="7315200" cy="909332"/>
            <a:chOff x="792000" y="648000"/>
            <a:chExt cx="7315200" cy="909332"/>
          </a:xfrm>
        </p:grpSpPr>
        <p:sp>
          <p:nvSpPr>
            <p:cNvPr id="9" name="テキスト ボックス 30"/>
            <p:cNvSpPr txBox="1"/>
            <p:nvPr/>
          </p:nvSpPr>
          <p:spPr>
            <a:xfrm>
              <a:off x="864000" y="648000"/>
              <a:ext cx="13147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관람객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0" name="テキスト ボックス 31"/>
            <p:cNvSpPr txBox="1"/>
            <p:nvPr/>
          </p:nvSpPr>
          <p:spPr>
            <a:xfrm>
              <a:off x="792000" y="1188000"/>
              <a:ext cx="7315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ja-JP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Naver</a:t>
              </a:r>
              <a:r>
                <a:rPr lang="en-US" altLang="ja-JP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 web crawling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및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KOBIS (</a:t>
              </a:r>
              <a:r>
                <a:rPr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영화권통합전산망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사이트 이용</a:t>
              </a:r>
              <a:endPara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3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792000" y="1922900"/>
            <a:ext cx="7315200" cy="909332"/>
            <a:chOff x="792000" y="648000"/>
            <a:chExt cx="7315200" cy="909332"/>
          </a:xfrm>
        </p:grpSpPr>
        <p:sp>
          <p:nvSpPr>
            <p:cNvPr id="24" name="テキスト ボックス 30"/>
            <p:cNvSpPr txBox="1"/>
            <p:nvPr/>
          </p:nvSpPr>
          <p:spPr>
            <a:xfrm>
              <a:off x="864000" y="648000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평점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" name="テキスト ボックス 31"/>
            <p:cNvSpPr txBox="1"/>
            <p:nvPr/>
          </p:nvSpPr>
          <p:spPr>
            <a:xfrm>
              <a:off x="792000" y="1188000"/>
              <a:ext cx="7315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</a:t>
              </a:r>
              <a:r>
                <a:rPr kumimoji="1" lang="en-US" altLang="ko-KR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aver</a:t>
              </a:r>
              <a:r>
                <a:rPr kumimoji="1"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kumimoji="1"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web crawling</a:t>
              </a:r>
              <a:endPara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792000" y="3259100"/>
            <a:ext cx="7315200" cy="909332"/>
            <a:chOff x="792000" y="648000"/>
            <a:chExt cx="7315200" cy="909332"/>
          </a:xfrm>
        </p:grpSpPr>
        <p:sp>
          <p:nvSpPr>
            <p:cNvPr id="27" name="テキスト ボックス 30"/>
            <p:cNvSpPr txBox="1"/>
            <p:nvPr/>
          </p:nvSpPr>
          <p:spPr>
            <a:xfrm>
              <a:off x="864000" y="648000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장르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" name="テキスト ボックス 31"/>
            <p:cNvSpPr txBox="1"/>
            <p:nvPr/>
          </p:nvSpPr>
          <p:spPr>
            <a:xfrm>
              <a:off x="792000" y="1188000"/>
              <a:ext cx="7315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한국영화진흥위원회 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API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서비스 이용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crawling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792000" y="4613288"/>
            <a:ext cx="7315200" cy="909332"/>
            <a:chOff x="792000" y="648000"/>
            <a:chExt cx="7315200" cy="909332"/>
          </a:xfrm>
        </p:grpSpPr>
        <p:sp>
          <p:nvSpPr>
            <p:cNvPr id="30" name="テキスト ボックス 30"/>
            <p:cNvSpPr txBox="1"/>
            <p:nvPr/>
          </p:nvSpPr>
          <p:spPr>
            <a:xfrm>
              <a:off x="864000" y="648000"/>
              <a:ext cx="16914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제작국가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1" name="テキスト ボックス 31"/>
            <p:cNvSpPr txBox="1"/>
            <p:nvPr/>
          </p:nvSpPr>
          <p:spPr>
            <a:xfrm>
              <a:off x="792000" y="1188000"/>
              <a:ext cx="7315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한국영화진흥위원회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API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서비스 이용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crawling</a:t>
              </a:r>
              <a:endPara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グループ化 12"/>
          <p:cNvGrpSpPr/>
          <p:nvPr/>
        </p:nvGrpSpPr>
        <p:grpSpPr>
          <a:xfrm>
            <a:off x="324000" y="684000"/>
            <a:ext cx="393899" cy="445477"/>
            <a:chOff x="190501" y="204687"/>
            <a:chExt cx="571498" cy="646331"/>
          </a:xfrm>
        </p:grpSpPr>
        <p:sp>
          <p:nvSpPr>
            <p:cNvPr id="21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グループ化 12"/>
          <p:cNvGrpSpPr/>
          <p:nvPr/>
        </p:nvGrpSpPr>
        <p:grpSpPr>
          <a:xfrm>
            <a:off x="324000" y="1980000"/>
            <a:ext cx="393899" cy="445477"/>
            <a:chOff x="190501" y="204687"/>
            <a:chExt cx="571498" cy="646331"/>
          </a:xfrm>
        </p:grpSpPr>
        <p:sp>
          <p:nvSpPr>
            <p:cNvPr id="38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グループ化 12"/>
          <p:cNvGrpSpPr/>
          <p:nvPr/>
        </p:nvGrpSpPr>
        <p:grpSpPr>
          <a:xfrm>
            <a:off x="324000" y="3312000"/>
            <a:ext cx="393899" cy="445477"/>
            <a:chOff x="190501" y="204687"/>
            <a:chExt cx="571498" cy="646331"/>
          </a:xfrm>
        </p:grpSpPr>
        <p:sp>
          <p:nvSpPr>
            <p:cNvPr id="41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グループ化 12"/>
          <p:cNvGrpSpPr/>
          <p:nvPr/>
        </p:nvGrpSpPr>
        <p:grpSpPr>
          <a:xfrm>
            <a:off x="324000" y="4680000"/>
            <a:ext cx="393899" cy="445477"/>
            <a:chOff x="190501" y="204687"/>
            <a:chExt cx="571498" cy="646331"/>
          </a:xfrm>
        </p:grpSpPr>
        <p:sp>
          <p:nvSpPr>
            <p:cNvPr id="4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75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Colourful-content-creation-for-Pirya-Living.-Product-photography-styling-by-Marianne-Taylor._0017-1024x1024.jpg"/>
          <p:cNvPicPr>
            <a:picLocks noChangeAspect="1"/>
          </p:cNvPicPr>
          <p:nvPr/>
        </p:nvPicPr>
        <p:blipFill>
          <a:blip r:embed="rId2"/>
          <a:srcRect l="16898" r="16620"/>
          <a:stretch>
            <a:fillRect/>
          </a:stretch>
        </p:blipFill>
        <p:spPr>
          <a:xfrm>
            <a:off x="7632700" y="0"/>
            <a:ext cx="4559300" cy="6858000"/>
          </a:xfrm>
          <a:prstGeom prst="rect">
            <a:avLst/>
          </a:prstGeom>
        </p:spPr>
      </p:pic>
      <p:grpSp>
        <p:nvGrpSpPr>
          <p:cNvPr id="2" name="그룹 21"/>
          <p:cNvGrpSpPr/>
          <p:nvPr/>
        </p:nvGrpSpPr>
        <p:grpSpPr>
          <a:xfrm>
            <a:off x="792000" y="648000"/>
            <a:ext cx="7315200" cy="1186331"/>
            <a:chOff x="792000" y="648000"/>
            <a:chExt cx="7315200" cy="1186331"/>
          </a:xfrm>
        </p:grpSpPr>
        <p:sp>
          <p:nvSpPr>
            <p:cNvPr id="9" name="テキスト ボックス 30"/>
            <p:cNvSpPr txBox="1"/>
            <p:nvPr/>
          </p:nvSpPr>
          <p:spPr>
            <a:xfrm>
              <a:off x="864000" y="648000"/>
              <a:ext cx="15424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공휴일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0" name="テキスト ボックス 31"/>
            <p:cNvSpPr txBox="1"/>
            <p:nvPr/>
          </p:nvSpPr>
          <p:spPr>
            <a:xfrm>
              <a:off x="792000" y="1188000"/>
              <a:ext cx="7315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ja-JP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KOBIS API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이용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개봉날짜와 종영날짜 사이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just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를 네이버의 올라와 있는 공휴일과 비교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3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" name="그룹 22"/>
          <p:cNvGrpSpPr/>
          <p:nvPr/>
        </p:nvGrpSpPr>
        <p:grpSpPr>
          <a:xfrm>
            <a:off x="792000" y="1922900"/>
            <a:ext cx="7315200" cy="1186331"/>
            <a:chOff x="792000" y="648000"/>
            <a:chExt cx="7315200" cy="1186331"/>
          </a:xfrm>
        </p:grpSpPr>
        <p:sp>
          <p:nvSpPr>
            <p:cNvPr id="24" name="テキスト ボックス 30"/>
            <p:cNvSpPr txBox="1"/>
            <p:nvPr/>
          </p:nvSpPr>
          <p:spPr>
            <a:xfrm>
              <a:off x="864000" y="648000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감독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" name="テキスト ボックス 31"/>
            <p:cNvSpPr txBox="1"/>
            <p:nvPr/>
          </p:nvSpPr>
          <p:spPr>
            <a:xfrm>
              <a:off x="792000" y="1188000"/>
              <a:ext cx="7315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연출 영화 수집 후 각 영화의 관람객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평점의 평균 집계 후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just"/>
              <a:r>
                <a:rPr kumimoji="1"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스타성</a:t>
              </a:r>
              <a:r>
                <a:rPr kumimoji="1"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데이터 수집</a:t>
              </a:r>
              <a:r>
                <a:rPr kumimoji="1"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kumimoji="1"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관람객은 </a:t>
              </a:r>
              <a:r>
                <a:rPr lang="en-US" altLang="ko-KR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Daum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평점은 </a:t>
              </a:r>
              <a:r>
                <a:rPr lang="en-US" altLang="ko-KR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Naver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 Crawling)</a:t>
              </a:r>
              <a:endPara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" name="그룹 25"/>
          <p:cNvGrpSpPr/>
          <p:nvPr/>
        </p:nvGrpSpPr>
        <p:grpSpPr>
          <a:xfrm>
            <a:off x="792000" y="3259100"/>
            <a:ext cx="7315200" cy="1186331"/>
            <a:chOff x="792000" y="648000"/>
            <a:chExt cx="7315200" cy="1186331"/>
          </a:xfrm>
        </p:grpSpPr>
        <p:sp>
          <p:nvSpPr>
            <p:cNvPr id="27" name="テキスト ボックス 30"/>
            <p:cNvSpPr txBox="1"/>
            <p:nvPr/>
          </p:nvSpPr>
          <p:spPr>
            <a:xfrm>
              <a:off x="864000" y="648000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배우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" name="テキスト ボックス 31"/>
            <p:cNvSpPr txBox="1"/>
            <p:nvPr/>
          </p:nvSpPr>
          <p:spPr>
            <a:xfrm>
              <a:off x="792000" y="1188000"/>
              <a:ext cx="7315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출연 영화 수집 후 각 영화의 관람객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평점 평균 집계 후 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just"/>
              <a:r>
                <a:rPr kumimoji="1"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스타성</a:t>
              </a:r>
              <a:r>
                <a:rPr kumimoji="1"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데이터 수집</a:t>
              </a:r>
              <a:r>
                <a:rPr kumimoji="1"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kumimoji="1"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관람객은 </a:t>
              </a:r>
              <a:r>
                <a:rPr kumimoji="1" lang="en-US" altLang="ko-KR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Daum</a:t>
              </a:r>
              <a:r>
                <a:rPr kumimoji="1"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kumimoji="1"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평점은 </a:t>
              </a:r>
              <a:r>
                <a:rPr kumimoji="1"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kumimoji="1" lang="en-US" altLang="ko-KR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Naver</a:t>
              </a:r>
              <a:r>
                <a:rPr kumimoji="1"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Crawling)</a:t>
              </a:r>
              <a:endPara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" name="그룹 28"/>
          <p:cNvGrpSpPr/>
          <p:nvPr/>
        </p:nvGrpSpPr>
        <p:grpSpPr>
          <a:xfrm>
            <a:off x="792000" y="4613288"/>
            <a:ext cx="7315200" cy="909332"/>
            <a:chOff x="792000" y="648000"/>
            <a:chExt cx="7315200" cy="909332"/>
          </a:xfrm>
        </p:grpSpPr>
        <p:sp>
          <p:nvSpPr>
            <p:cNvPr id="30" name="テキスト ボックス 30"/>
            <p:cNvSpPr txBox="1"/>
            <p:nvPr/>
          </p:nvSpPr>
          <p:spPr>
            <a:xfrm>
              <a:off x="864000" y="648000"/>
              <a:ext cx="13773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배급사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1" name="テキスト ボックス 31"/>
            <p:cNvSpPr txBox="1"/>
            <p:nvPr/>
          </p:nvSpPr>
          <p:spPr>
            <a:xfrm>
              <a:off x="792000" y="1188000"/>
              <a:ext cx="7315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ja-JP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KOBIS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API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이용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영화정보에서 배급사 정보 확인</a:t>
              </a:r>
              <a:endPara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グループ化 12"/>
          <p:cNvGrpSpPr/>
          <p:nvPr/>
        </p:nvGrpSpPr>
        <p:grpSpPr>
          <a:xfrm>
            <a:off x="324000" y="684000"/>
            <a:ext cx="393899" cy="445477"/>
            <a:chOff x="190501" y="204687"/>
            <a:chExt cx="571498" cy="646331"/>
          </a:xfrm>
        </p:grpSpPr>
        <p:sp>
          <p:nvSpPr>
            <p:cNvPr id="21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グループ化 12"/>
          <p:cNvGrpSpPr/>
          <p:nvPr/>
        </p:nvGrpSpPr>
        <p:grpSpPr>
          <a:xfrm>
            <a:off x="324000" y="1980000"/>
            <a:ext cx="393899" cy="445477"/>
            <a:chOff x="190501" y="204687"/>
            <a:chExt cx="571498" cy="646331"/>
          </a:xfrm>
        </p:grpSpPr>
        <p:sp>
          <p:nvSpPr>
            <p:cNvPr id="26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グループ化 12"/>
          <p:cNvGrpSpPr/>
          <p:nvPr/>
        </p:nvGrpSpPr>
        <p:grpSpPr>
          <a:xfrm>
            <a:off x="324000" y="3312000"/>
            <a:ext cx="393899" cy="445477"/>
            <a:chOff x="190501" y="204687"/>
            <a:chExt cx="571498" cy="646331"/>
          </a:xfrm>
        </p:grpSpPr>
        <p:sp>
          <p:nvSpPr>
            <p:cNvPr id="37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グループ化 12"/>
          <p:cNvGrpSpPr/>
          <p:nvPr/>
        </p:nvGrpSpPr>
        <p:grpSpPr>
          <a:xfrm>
            <a:off x="324000" y="4680000"/>
            <a:ext cx="393899" cy="445477"/>
            <a:chOff x="190501" y="204687"/>
            <a:chExt cx="571498" cy="646331"/>
          </a:xfrm>
        </p:grpSpPr>
        <p:sp>
          <p:nvSpPr>
            <p:cNvPr id="40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75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A4766B5-A644-48E4-9599-B822FAE68E9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251459" y="994030"/>
            <a:ext cx="7696201" cy="5041010"/>
          </a:xfrm>
          <a:prstGeom prst="rect">
            <a:avLst/>
          </a:prstGeom>
          <a:noFill/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B20184-40E1-41DF-9D75-E4F7B4D6B5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fld id="{2EABA43C-120F-4415-98B3-372D2FECC855}" type="datetime1">
              <a:rPr lang="ko-KR" altLang="en-US" smtClean="0"/>
              <a:pPr>
                <a:spcAft>
                  <a:spcPts val="600"/>
                </a:spcAft>
              </a:pPr>
              <a:t>2020-04-24</a:t>
            </a:fld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5526BF8-B19C-4A8B-9A5A-04DFA3E6D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78942"/>
            <a:ext cx="3144774" cy="562356"/>
          </a:xfrm>
        </p:spPr>
        <p:txBody>
          <a:bodyPr anchor="b">
            <a:normAutofit/>
          </a:bodyPr>
          <a:lstStyle/>
          <a:p>
            <a:pPr algn="ctr"/>
            <a:r>
              <a:rPr lang="ko-KR" altLang="en-US" sz="2300" dirty="0"/>
              <a:t>기본 데이터 수집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22B96A0-D8FF-4D14-B022-0C1BB090BF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084581"/>
            <a:ext cx="3144774" cy="351129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/>
              <a:t>제공링크</a:t>
            </a:r>
            <a:r>
              <a:rPr lang="en-US" altLang="ko-KR" sz="1500" dirty="0"/>
              <a:t>?key&amp;“</a:t>
            </a:r>
            <a:r>
              <a:rPr lang="ko-KR" altLang="en-US" sz="1500" dirty="0"/>
              <a:t>원하는 요청변수“</a:t>
            </a:r>
            <a:r>
              <a:rPr lang="en-US" altLang="ko-KR" sz="1500" dirty="0"/>
              <a:t>=</a:t>
            </a:r>
            <a:r>
              <a:rPr lang="ko-KR" altLang="en-US" sz="1500" dirty="0" err="1"/>
              <a:t>변수값</a:t>
            </a:r>
            <a:endParaRPr lang="en-US" altLang="ko-K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500" dirty="0"/>
              <a:t>2016~2018</a:t>
            </a:r>
            <a:r>
              <a:rPr lang="ko-KR" altLang="en-US" sz="1500" dirty="0"/>
              <a:t>년도 까지의 영화 리스트</a:t>
            </a:r>
            <a:r>
              <a:rPr lang="en-US" altLang="ko-KR" sz="1500" dirty="0"/>
              <a:t>(758)</a:t>
            </a:r>
            <a:r>
              <a:rPr lang="ko-KR" altLang="en-US" sz="1500" dirty="0"/>
              <a:t>개 정도를 확보했습니다</a:t>
            </a:r>
            <a:r>
              <a:rPr lang="en-US" altLang="ko-KR" sz="15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endParaRPr lang="en-US" altLang="ko-KR" sz="1100" dirty="0"/>
          </a:p>
          <a:p>
            <a:endParaRPr lang="en-US" altLang="ko-KR" sz="1100" dirty="0"/>
          </a:p>
          <a:p>
            <a:r>
              <a:rPr lang="ko-KR" altLang="en-US" sz="900" dirty="0"/>
              <a:t>자세한 내용은 </a:t>
            </a:r>
            <a:r>
              <a:rPr lang="en-US" altLang="ko-KR" sz="900" dirty="0"/>
              <a:t>: </a:t>
            </a:r>
            <a:r>
              <a:rPr lang="en-US" altLang="ko-KR" sz="900" dirty="0">
                <a:hlinkClick r:id="rId3"/>
              </a:rPr>
              <a:t>http://www.kobis.or.kr/kobisopenapi/homepg/main/main.do</a:t>
            </a:r>
            <a:r>
              <a:rPr lang="en-US" altLang="ko-KR" sz="900" dirty="0"/>
              <a:t> (</a:t>
            </a:r>
            <a:r>
              <a:rPr lang="ko-KR" altLang="en-US" sz="900" dirty="0"/>
              <a:t>구글 </a:t>
            </a:r>
            <a:r>
              <a:rPr lang="en-US" altLang="ko-KR" sz="900" dirty="0"/>
              <a:t>: </a:t>
            </a:r>
            <a:r>
              <a:rPr lang="ko-KR" altLang="en-US" sz="900" dirty="0"/>
              <a:t>영화진흥위원회 </a:t>
            </a:r>
            <a:r>
              <a:rPr lang="en-US" altLang="ko-KR" sz="900" dirty="0"/>
              <a:t>API </a:t>
            </a:r>
            <a:r>
              <a:rPr lang="ko-KR" altLang="en-US" sz="900" dirty="0"/>
              <a:t>검색</a:t>
            </a:r>
            <a:r>
              <a:rPr lang="en-US" altLang="ko-KR" sz="900" dirty="0"/>
              <a:t>)</a:t>
            </a:r>
            <a:r>
              <a:rPr lang="ko-KR" altLang="en-US" sz="900" dirty="0"/>
              <a:t>사이트에서 확인할 수 있습니다</a:t>
            </a:r>
            <a:r>
              <a:rPr lang="en-US" altLang="ko-KR" sz="900" dirty="0"/>
              <a:t>.</a:t>
            </a:r>
          </a:p>
          <a:p>
            <a:endParaRPr 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2A6056D-E611-4515-9749-D0B6D2DDA1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9125" y="2782140"/>
            <a:ext cx="5213330" cy="379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0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1F0C67-82D8-4D8F-A4EE-5876BB747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영화 평점 및 관람객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D7BAF65-4505-4A27-9D57-109FB36C3C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7434" y="4625875"/>
            <a:ext cx="4663440" cy="598658"/>
          </a:xfrm>
        </p:spPr>
        <p:txBody>
          <a:bodyPr>
            <a:normAutofit/>
          </a:bodyPr>
          <a:lstStyle/>
          <a:p>
            <a:r>
              <a:rPr lang="en-US" altLang="ko-KR" sz="1500" dirty="0"/>
              <a:t>&lt;</a:t>
            </a:r>
            <a:r>
              <a:rPr lang="ko-KR" altLang="en-US" sz="1500" dirty="0"/>
              <a:t>네이버 에서 어벤져스 </a:t>
            </a:r>
            <a:r>
              <a:rPr lang="en-US" altLang="ko-KR" sz="1500" dirty="0"/>
              <a:t>: </a:t>
            </a:r>
            <a:r>
              <a:rPr lang="ko-KR" altLang="en-US" sz="1500" dirty="0"/>
              <a:t>인피니티 워 를 검색하면 상단에 노출되는 사진입니다</a:t>
            </a:r>
            <a:r>
              <a:rPr lang="en-US" altLang="ko-KR" sz="1500" dirty="0"/>
              <a:t>.&gt;</a:t>
            </a:r>
            <a:endParaRPr lang="en-US" sz="15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07CBAD-0CA0-40B7-9C34-9176300B40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fld id="{2EABA43C-120F-4415-98B3-372D2FECC855}" type="datetime1">
              <a:rPr lang="ko-KR" altLang="en-US" smtClean="0"/>
              <a:pPr>
                <a:spcAft>
                  <a:spcPts val="600"/>
                </a:spcAft>
              </a:pPr>
              <a:t>2020-04-24</a:t>
            </a:fld>
            <a:endParaRPr lang="en-US"/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C638E13C-5C31-4033-86BD-8F58C6B2189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67116" y="2090483"/>
            <a:ext cx="4664075" cy="24591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F540DB-29F6-4A0E-98C7-CA78F2DAA16C}"/>
              </a:ext>
            </a:extLst>
          </p:cNvPr>
          <p:cNvSpPr txBox="1"/>
          <p:nvPr/>
        </p:nvSpPr>
        <p:spPr>
          <a:xfrm>
            <a:off x="6096000" y="3105834"/>
            <a:ext cx="5619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네티즌 평점은 공정성이 </a:t>
            </a:r>
            <a:r>
              <a:rPr lang="ko-KR" altLang="en-US" dirty="0" err="1"/>
              <a:t>떨어질수</a:t>
            </a:r>
            <a:r>
              <a:rPr lang="ko-KR" altLang="en-US" dirty="0"/>
              <a:t> 있어 관람객 평점 사용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662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53796C-CE2F-4F34-BEFF-1CD78696F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000" dirty="0"/>
              <a:t>감독 및 배우의 스타성</a:t>
            </a:r>
            <a:r>
              <a:rPr lang="en-US" altLang="ko-KR" sz="3000" dirty="0"/>
              <a:t> </a:t>
            </a:r>
            <a:r>
              <a:rPr lang="ko-KR" altLang="en-US" sz="3000" dirty="0"/>
              <a:t>추출방식</a:t>
            </a:r>
            <a:br>
              <a:rPr lang="en-US" altLang="ko-KR" sz="3000" dirty="0"/>
            </a:br>
            <a:endParaRPr lang="ko-KR" altLang="en-US" sz="3000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5F56FCD-3074-4F22-AA34-B4E2F3681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9895" y="1690688"/>
            <a:ext cx="5534891" cy="3849687"/>
          </a:xfrm>
          <a:prstGeom prst="rect">
            <a:avLst/>
          </a:prstGeo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4CE51C-4761-4119-B7F1-B957F15BC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BA43C-120F-4415-98B3-372D2FECC855}" type="datetime1">
              <a:rPr lang="ko-KR" altLang="en-US" smtClean="0"/>
              <a:t>2020-04-24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80952C5-8BB7-41D3-8566-1DC012C28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076" y="2346919"/>
            <a:ext cx="6096217" cy="3353199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F3C0F7E6-3B5B-48C4-99CD-164B0A4761CB}"/>
              </a:ext>
            </a:extLst>
          </p:cNvPr>
          <p:cNvGrpSpPr/>
          <p:nvPr/>
        </p:nvGrpSpPr>
        <p:grpSpPr>
          <a:xfrm>
            <a:off x="6323578" y="2732124"/>
            <a:ext cx="4267796" cy="3296110"/>
            <a:chOff x="6323578" y="2732124"/>
            <a:chExt cx="4267796" cy="329611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19DC86E-2F4C-4A7F-BD25-D5C115F9C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23578" y="2732124"/>
              <a:ext cx="4267796" cy="3296110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F2D5113-9DEE-40C4-A7DD-99B6D0ABDDAB}"/>
                </a:ext>
              </a:extLst>
            </p:cNvPr>
            <p:cNvSpPr/>
            <p:nvPr/>
          </p:nvSpPr>
          <p:spPr>
            <a:xfrm>
              <a:off x="8339715" y="5113723"/>
              <a:ext cx="1300294" cy="19342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314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CA4E52-055B-4F06-A982-9D09D84C4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ko-KR" altLang="en-US" sz="3500" dirty="0"/>
              <a:t>주차별 관람객 추이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9D28D8-A77A-4C65-B1C3-DA545A798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hlinkClick r:id="rId2"/>
              </a:rPr>
              <a:t>http://www.kobis.or.kr/kobis/business/mast/mvie/searchMovieList.do</a:t>
            </a:r>
            <a:endParaRPr 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5BDCEC9-ACF4-4E83-8999-38E797A5FE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6800" y="2014194"/>
            <a:ext cx="6786563" cy="33845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59CB2C8-012F-4C90-8401-282E5DDE1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3363" y="2014194"/>
            <a:ext cx="3106738" cy="338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34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</a:t>
              </a:r>
              <a:r>
                <a:rPr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3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4660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ML (</a:t>
              </a:r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머신러닝</a:t>
              </a:r>
              <a:r>
                <a:rPr kumimoji="1" lang="en-US" altLang="ko-KR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)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808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4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114967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결과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41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907033" y="204686"/>
            <a:ext cx="4188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Insert Title Here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6" name="直線コネクタ 5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グループ化 6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10" name="山形 9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山形 10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3" name="山形 12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山形 13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5" name="表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549185"/>
              </p:ext>
            </p:extLst>
          </p:nvPr>
        </p:nvGraphicFramePr>
        <p:xfrm>
          <a:off x="1907034" y="1815284"/>
          <a:ext cx="9548365" cy="4217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96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9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9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967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96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02869"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Item</a:t>
                      </a:r>
                      <a:r>
                        <a:rPr kumimoji="1" lang="en-US" altLang="ja-JP" sz="2800" baseline="0" dirty="0"/>
                        <a:t> A</a:t>
                      </a:r>
                      <a:endParaRPr kumimoji="1" lang="ja-JP" altLang="en-US" sz="2800" dirty="0"/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Item B</a:t>
                      </a:r>
                      <a:endParaRPr kumimoji="1" lang="ja-JP" altLang="en-US" sz="2800" dirty="0"/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Item C</a:t>
                      </a:r>
                      <a:endParaRPr kumimoji="1" lang="ja-JP" altLang="en-US" sz="2800" dirty="0"/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Item D</a:t>
                      </a:r>
                      <a:endParaRPr kumimoji="1" lang="ja-JP" altLang="en-US" sz="2800" dirty="0"/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Article A</a:t>
                      </a:r>
                      <a:endParaRPr kumimoji="1" lang="ja-JP" altLang="en-US" sz="2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Article B</a:t>
                      </a:r>
                      <a:endParaRPr kumimoji="1" lang="ja-JP" altLang="en-US" sz="2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Article C</a:t>
                      </a:r>
                      <a:endParaRPr kumimoji="1" lang="ja-JP" altLang="en-US" sz="2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Article D</a:t>
                      </a:r>
                      <a:endParaRPr kumimoji="1" lang="ja-JP" altLang="en-US" sz="2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Article E</a:t>
                      </a:r>
                      <a:endParaRPr kumimoji="1" lang="ja-JP" altLang="en-US" sz="2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862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07033" y="204686"/>
            <a:ext cx="2885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Ebrima" panose="02000000000000000000" pitchFamily="2" charset="0"/>
              </a:rPr>
              <a:t>클래스 선정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나눔고딕 ExtraBold" pitchFamily="50" charset="-127"/>
              <a:ea typeface="나눔고딕 ExtraBold" pitchFamily="50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フリーフォーム 9"/>
          <p:cNvSpPr/>
          <p:nvPr/>
        </p:nvSpPr>
        <p:spPr>
          <a:xfrm>
            <a:off x="1907033" y="1296537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3360" tIns="2293278" rIns="213360" bIns="1253321" numCol="1" spcCol="127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ja-JP" dirty="0">
              <a:solidFill>
                <a:schemeClr val="tx2">
                  <a:lumMod val="75000"/>
                </a:schemeClr>
              </a:solidFill>
            </a:endParaRPr>
          </a:p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127</a:t>
            </a:r>
            <a:r>
              <a:rPr lang="ko-KR" altLang="en-US" dirty="0">
                <a:solidFill>
                  <a:schemeClr val="tx2">
                    <a:lumMod val="75000"/>
                  </a:schemeClr>
                </a:solidFill>
              </a:rPr>
              <a:t>만명</a:t>
            </a:r>
            <a:r>
              <a:rPr lang="en-US" altLang="ko-KR">
                <a:solidFill>
                  <a:schemeClr val="tx2">
                    <a:lumMod val="75000"/>
                  </a:schemeClr>
                </a:solidFill>
              </a:rPr>
              <a:t>~145</a:t>
            </a:r>
            <a:r>
              <a:rPr lang="ko-KR" altLang="en-US">
                <a:solidFill>
                  <a:schemeClr val="tx2">
                    <a:lumMod val="75000"/>
                  </a:schemeClr>
                </a:solidFill>
              </a:rPr>
              <a:t>만명</a:t>
            </a:r>
            <a:endParaRPr lang="ja-JP" altLang="en-US" dirty="0">
              <a:solidFill>
                <a:schemeClr val="tx2">
                  <a:lumMod val="75000"/>
                </a:schemeClr>
              </a:solidFill>
            </a:endParaRPr>
          </a:p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kumimoji="1" lang="ja-JP" altLang="en-US" sz="3000" kern="1200" dirty="0"/>
          </a:p>
        </p:txBody>
      </p:sp>
      <p:sp>
        <p:nvSpPr>
          <p:cNvPr id="11" name="円/楕円 10"/>
          <p:cNvSpPr/>
          <p:nvPr/>
        </p:nvSpPr>
        <p:spPr>
          <a:xfrm>
            <a:off x="2167117" y="1608524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フリーフォーム 11"/>
          <p:cNvSpPr/>
          <p:nvPr/>
        </p:nvSpPr>
        <p:spPr>
          <a:xfrm>
            <a:off x="4226285" y="1296537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3360" tIns="2293278" rIns="213360" bIns="1253321" numCol="1" spcCol="127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ja-JP" dirty="0">
              <a:solidFill>
                <a:schemeClr val="tx2">
                  <a:lumMod val="75000"/>
                </a:schemeClr>
              </a:solidFill>
            </a:endParaRPr>
          </a:p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ja-JP" dirty="0">
                <a:solidFill>
                  <a:schemeClr val="tx2">
                    <a:lumMod val="75000"/>
                  </a:schemeClr>
                </a:solidFill>
              </a:rPr>
              <a:t>27.7</a:t>
            </a:r>
            <a:r>
              <a:rPr lang="ko-KR" altLang="en-US" dirty="0">
                <a:solidFill>
                  <a:schemeClr val="tx2">
                    <a:lumMod val="75000"/>
                  </a:schemeClr>
                </a:solidFill>
              </a:rPr>
              <a:t>만명</a:t>
            </a:r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~127</a:t>
            </a:r>
            <a:r>
              <a:rPr lang="ko-KR" altLang="en-US" dirty="0">
                <a:solidFill>
                  <a:schemeClr val="tx2">
                    <a:lumMod val="75000"/>
                  </a:schemeClr>
                </a:solidFill>
              </a:rPr>
              <a:t>만명</a:t>
            </a:r>
            <a:endParaRPr lang="ja-JP" altLang="en-US" dirty="0">
              <a:solidFill>
                <a:schemeClr val="tx2">
                  <a:lumMod val="75000"/>
                </a:schemeClr>
              </a:solidFill>
            </a:endParaRPr>
          </a:p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kumimoji="1" lang="ja-JP" altLang="en-US" sz="3000" kern="1200" dirty="0"/>
          </a:p>
        </p:txBody>
      </p:sp>
      <p:sp>
        <p:nvSpPr>
          <p:cNvPr id="21" name="円/楕円 20"/>
          <p:cNvSpPr/>
          <p:nvPr/>
        </p:nvSpPr>
        <p:spPr>
          <a:xfrm>
            <a:off x="4486370" y="1608524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フリーフォーム 21"/>
          <p:cNvSpPr/>
          <p:nvPr/>
        </p:nvSpPr>
        <p:spPr>
          <a:xfrm>
            <a:off x="6545538" y="1296537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3360" tIns="2293278" rIns="213360" bIns="1253321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ja-JP" dirty="0">
                <a:solidFill>
                  <a:schemeClr val="tx2">
                    <a:lumMod val="75000"/>
                  </a:schemeClr>
                </a:solidFill>
              </a:rPr>
              <a:t>6.3</a:t>
            </a:r>
            <a:r>
              <a:rPr lang="ko-KR" altLang="en-US" dirty="0">
                <a:solidFill>
                  <a:schemeClr val="tx2">
                    <a:lumMod val="75000"/>
                  </a:schemeClr>
                </a:solidFill>
              </a:rPr>
              <a:t>만명</a:t>
            </a:r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~27.7</a:t>
            </a:r>
            <a:r>
              <a:rPr lang="ko-KR" altLang="en-US" dirty="0">
                <a:solidFill>
                  <a:schemeClr val="tx2">
                    <a:lumMod val="75000"/>
                  </a:schemeClr>
                </a:solidFill>
              </a:rPr>
              <a:t>만명</a:t>
            </a:r>
            <a:endParaRPr kumimoji="1" lang="ja-JP" altLang="en-US" kern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円/楕円 22"/>
          <p:cNvSpPr/>
          <p:nvPr/>
        </p:nvSpPr>
        <p:spPr>
          <a:xfrm>
            <a:off x="6805622" y="1608524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フリーフォーム 23"/>
          <p:cNvSpPr/>
          <p:nvPr/>
        </p:nvSpPr>
        <p:spPr>
          <a:xfrm>
            <a:off x="8864790" y="1296537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62280" tIns="2542198" rIns="462280" bIns="150224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ja-JP" sz="2000" dirty="0">
                <a:solidFill>
                  <a:schemeClr val="tx2">
                    <a:lumMod val="75000"/>
                  </a:schemeClr>
                </a:solidFill>
              </a:rPr>
              <a:t>0~6.3</a:t>
            </a:r>
            <a:r>
              <a:rPr lang="ko-KR" altLang="en-US" sz="2000" dirty="0">
                <a:solidFill>
                  <a:schemeClr val="tx2">
                    <a:lumMod val="75000"/>
                  </a:schemeClr>
                </a:solidFill>
              </a:rPr>
              <a:t>만명</a:t>
            </a:r>
            <a:endParaRPr kumimoji="1" lang="ja-JP" altLang="en-US" sz="2000" kern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円/楕円 24"/>
          <p:cNvSpPr/>
          <p:nvPr/>
        </p:nvSpPr>
        <p:spPr>
          <a:xfrm>
            <a:off x="9124874" y="1608524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6" name="左右矢印 25"/>
          <p:cNvSpPr/>
          <p:nvPr/>
        </p:nvSpPr>
        <p:spPr>
          <a:xfrm>
            <a:off x="2273435" y="5456374"/>
            <a:ext cx="8476654" cy="779969"/>
          </a:xfrm>
          <a:prstGeom prst="left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1" name="テキスト ボックス 30"/>
          <p:cNvSpPr txBox="1"/>
          <p:nvPr/>
        </p:nvSpPr>
        <p:spPr>
          <a:xfrm>
            <a:off x="4973807" y="1946556"/>
            <a:ext cx="756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B</a:t>
            </a:r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7293059" y="1946555"/>
            <a:ext cx="756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C</a:t>
            </a:r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9612311" y="1946554"/>
            <a:ext cx="756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D</a:t>
            </a:r>
          </a:p>
        </p:txBody>
      </p:sp>
      <p:sp>
        <p:nvSpPr>
          <p:cNvPr id="29" name="テキスト ボックス 30"/>
          <p:cNvSpPr txBox="1"/>
          <p:nvPr/>
        </p:nvSpPr>
        <p:spPr>
          <a:xfrm>
            <a:off x="2679676" y="1974840"/>
            <a:ext cx="756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03103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3628073" y="2414689"/>
            <a:ext cx="4935855" cy="2028623"/>
            <a:chOff x="3628819" y="1947075"/>
            <a:chExt cx="4935855" cy="2028623"/>
          </a:xfrm>
        </p:grpSpPr>
        <p:sp>
          <p:nvSpPr>
            <p:cNvPr id="13" name="テキスト ボックス 2"/>
            <p:cNvSpPr txBox="1"/>
            <p:nvPr/>
          </p:nvSpPr>
          <p:spPr>
            <a:xfrm>
              <a:off x="3720664" y="3606366"/>
              <a:ext cx="4824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kumimoji="1" lang="ko-KR" altLang="en-US" b="1" spc="3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박경희 </a:t>
              </a:r>
              <a:r>
                <a:rPr kumimoji="1" lang="en-US" altLang="ko-KR" b="1" spc="3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| </a:t>
              </a:r>
              <a:r>
                <a:rPr kumimoji="1" lang="ko-KR" altLang="en-US" b="1" spc="3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김병주 </a:t>
              </a:r>
              <a:r>
                <a:rPr kumimoji="1" lang="en-US" altLang="ko-KR" b="1" spc="3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| </a:t>
              </a:r>
              <a:r>
                <a:rPr kumimoji="1" lang="ko-KR" altLang="en-US" b="1" spc="3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최혜원 </a:t>
              </a:r>
              <a:r>
                <a:rPr kumimoji="1" lang="en-US" altLang="ko-KR" b="1" spc="3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| </a:t>
              </a:r>
              <a:r>
                <a:rPr kumimoji="1" lang="ko-KR" altLang="en-US" b="1" spc="3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김유희</a:t>
              </a:r>
              <a:endParaRPr kumimoji="1" lang="ja-JP" altLang="en-US" b="1" spc="3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cs typeface="Ebrima" panose="02000000000000000000" pitchFamily="2" charset="0"/>
              </a:endParaRPr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3628819" y="1947075"/>
              <a:ext cx="4935855" cy="1481891"/>
              <a:chOff x="3593294" y="2037628"/>
              <a:chExt cx="4935855" cy="1481891"/>
            </a:xfrm>
          </p:grpSpPr>
          <p:sp>
            <p:nvSpPr>
              <p:cNvPr id="9" name="テキスト ボックス 2"/>
              <p:cNvSpPr txBox="1"/>
              <p:nvPr/>
            </p:nvSpPr>
            <p:spPr>
              <a:xfrm>
                <a:off x="3593294" y="2037628"/>
                <a:ext cx="4934363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400" b="1" spc="300" dirty="0" err="1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  <a:cs typeface="Ebrima" panose="02000000000000000000" pitchFamily="2" charset="0"/>
                  </a:rPr>
                  <a:t>머신러닝을</a:t>
                </a:r>
                <a:r>
                  <a:rPr lang="ko-KR" altLang="en-US" sz="4400" b="1" spc="300" dirty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  <a:cs typeface="Ebrima" panose="02000000000000000000" pitchFamily="2" charset="0"/>
                  </a:rPr>
                  <a:t> 활용한</a:t>
                </a:r>
                <a:endParaRPr lang="en-US" altLang="ko-KR" sz="4400" b="1" spc="3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  <a:cs typeface="Ebrima" panose="02000000000000000000" pitchFamily="2" charset="0"/>
                </a:endParaRPr>
              </a:p>
            </p:txBody>
          </p:sp>
          <p:sp>
            <p:nvSpPr>
              <p:cNvPr id="21" name="テキスト ボックス 2"/>
              <p:cNvSpPr txBox="1"/>
              <p:nvPr/>
            </p:nvSpPr>
            <p:spPr>
              <a:xfrm>
                <a:off x="3637841" y="2750078"/>
                <a:ext cx="489130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ko-KR" altLang="en-US" sz="4400" b="1" spc="300" dirty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  <a:cs typeface="Ebrima" panose="02000000000000000000" pitchFamily="2" charset="0"/>
                  </a:rPr>
                  <a:t>영화 흥행 예측</a:t>
                </a:r>
                <a:endParaRPr kumimoji="1" lang="ja-JP" altLang="en-US" sz="4400" b="1" spc="3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  <a:cs typeface="Ebrima" panose="02000000000000000000" pitchFamily="2" charset="0"/>
                </a:endParaRPr>
              </a:p>
            </p:txBody>
          </p:sp>
        </p:grpSp>
      </p:grpSp>
      <p:cxnSp>
        <p:nvCxnSpPr>
          <p:cNvPr id="24" name="직선 연결선 23"/>
          <p:cNvCxnSpPr/>
          <p:nvPr/>
        </p:nvCxnSpPr>
        <p:spPr>
          <a:xfrm>
            <a:off x="3785968" y="4069683"/>
            <a:ext cx="4680000" cy="1588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3776869" y="4436609"/>
            <a:ext cx="4680000" cy="1588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7148" y="0"/>
            <a:ext cx="4564852" cy="6858000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755650" y="978752"/>
            <a:ext cx="51956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Business Information</a:t>
            </a:r>
            <a:endParaRPr kumimoji="1" lang="ja-JP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755650" y="1861402"/>
            <a:ext cx="6871498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755650" y="2338277"/>
            <a:ext cx="53975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 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ja-JP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popularised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 in the 1960s with the release of </a:t>
            </a:r>
            <a:r>
              <a:rPr lang="en-US" altLang="ja-JP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Letraset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 sheets containing Lorem Ipsum passages, and more recently with desktop publishing software like Aldus PageMaker including versions of Lorem Ipsum.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53985" y="563254"/>
            <a:ext cx="7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800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“</a:t>
            </a:r>
            <a:endParaRPr kumimoji="1" lang="ja-JP" altLang="en-US" sz="4800" dirty="0">
              <a:solidFill>
                <a:schemeClr val="bg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5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182381" y="2705725"/>
            <a:ext cx="58272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7522" y="204686"/>
            <a:ext cx="520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table of Contents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グループ化 37"/>
          <p:cNvGrpSpPr/>
          <p:nvPr/>
        </p:nvGrpSpPr>
        <p:grpSpPr>
          <a:xfrm>
            <a:off x="887522" y="3222405"/>
            <a:ext cx="7984426" cy="796786"/>
            <a:chOff x="887522" y="1067057"/>
            <a:chExt cx="7984426" cy="796786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0" name="グループ化 39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41" name="テキスト ボックス 40"/>
              <p:cNvSpPr txBox="1"/>
              <p:nvPr/>
            </p:nvSpPr>
            <p:spPr>
              <a:xfrm>
                <a:off x="1629474" y="1067057"/>
                <a:ext cx="27077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데이터 숫자화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2" name="テキスト ボックス 4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데이터에 있는 문자들을 수치화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12" name="グループ化 42"/>
          <p:cNvGrpSpPr/>
          <p:nvPr/>
        </p:nvGrpSpPr>
        <p:grpSpPr>
          <a:xfrm>
            <a:off x="887522" y="4173079"/>
            <a:ext cx="7984426" cy="796786"/>
            <a:chOff x="887522" y="1067057"/>
            <a:chExt cx="7984426" cy="796786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3" name="グループ化 44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46" name="テキスト ボックス 45"/>
              <p:cNvSpPr txBox="1"/>
              <p:nvPr/>
            </p:nvSpPr>
            <p:spPr>
              <a:xfrm>
                <a:off x="1629474" y="1067057"/>
                <a:ext cx="191270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머신러닝 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7" name="テキスト ボックス 46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머신러닝 과정 및 정확도 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14" name="グループ化 47"/>
          <p:cNvGrpSpPr/>
          <p:nvPr/>
        </p:nvGrpSpPr>
        <p:grpSpPr>
          <a:xfrm>
            <a:off x="887522" y="5123753"/>
            <a:ext cx="7984426" cy="796786"/>
            <a:chOff x="887522" y="1067057"/>
            <a:chExt cx="7984426" cy="796786"/>
          </a:xfrm>
        </p:grpSpPr>
        <p:sp>
          <p:nvSpPr>
            <p:cNvPr id="49" name="正方形/長方形 4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5" name="グループ化 49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51" name="テキスト ボックス 50"/>
              <p:cNvSpPr txBox="1"/>
              <p:nvPr/>
            </p:nvSpPr>
            <p:spPr>
              <a:xfrm>
                <a:off x="1629474" y="1067057"/>
                <a:ext cx="97975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결론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2" name="テキスト ボックス 5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영화에서 가장 중요한 변수 도출</a:t>
                </a:r>
                <a:endPara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16" name="그룹 42"/>
          <p:cNvGrpSpPr/>
          <p:nvPr/>
        </p:nvGrpSpPr>
        <p:grpSpPr>
          <a:xfrm>
            <a:off x="887522" y="1321057"/>
            <a:ext cx="7982878" cy="956150"/>
            <a:chOff x="887522" y="1321057"/>
            <a:chExt cx="7982878" cy="956150"/>
          </a:xfrm>
        </p:grpSpPr>
        <p:grpSp>
          <p:nvGrpSpPr>
            <p:cNvPr id="17" name="그룹 39"/>
            <p:cNvGrpSpPr/>
            <p:nvPr/>
          </p:nvGrpSpPr>
          <p:grpSpPr>
            <a:xfrm>
              <a:off x="887522" y="1321057"/>
              <a:ext cx="7982878" cy="795804"/>
              <a:chOff x="887522" y="1321057"/>
              <a:chExt cx="7982878" cy="795804"/>
            </a:xfrm>
          </p:grpSpPr>
          <p:grpSp>
            <p:nvGrpSpPr>
              <p:cNvPr id="18" name="グループ化 9"/>
              <p:cNvGrpSpPr/>
              <p:nvPr/>
            </p:nvGrpSpPr>
            <p:grpSpPr>
              <a:xfrm>
                <a:off x="887522" y="1321057"/>
                <a:ext cx="1721707" cy="748227"/>
                <a:chOff x="887522" y="1067057"/>
                <a:chExt cx="1721707" cy="748227"/>
              </a:xfrm>
            </p:grpSpPr>
            <p:sp>
              <p:nvSpPr>
                <p:cNvPr id="4" name="正方形/長方形 3"/>
                <p:cNvSpPr/>
                <p:nvPr/>
              </p:nvSpPr>
              <p:spPr>
                <a:xfrm>
                  <a:off x="887522" y="1168955"/>
                  <a:ext cx="585678" cy="64632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1" name="テキスト ボックス 30"/>
                <p:cNvSpPr txBox="1"/>
                <p:nvPr/>
              </p:nvSpPr>
              <p:spPr>
                <a:xfrm>
                  <a:off x="1629474" y="1067057"/>
                  <a:ext cx="979755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ko-KR" altLang="en-US" sz="2800" spc="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Century Gothic" panose="020B0502020202020204" pitchFamily="34" charset="0"/>
                    </a:rPr>
                    <a:t>기획</a:t>
                  </a:r>
                  <a:endParaRPr kumimoji="1" lang="ja-JP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endParaRPr>
                </a:p>
              </p:txBody>
            </p:sp>
          </p:grpSp>
          <p:sp>
            <p:nvSpPr>
              <p:cNvPr id="38" name="テキスト ボックス 36"/>
              <p:cNvSpPr txBox="1"/>
              <p:nvPr/>
            </p:nvSpPr>
            <p:spPr>
              <a:xfrm>
                <a:off x="1555200" y="1809084"/>
                <a:ext cx="73152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itchFamily="50" charset="-127"/>
                    <a:ea typeface="나눔고딕" pitchFamily="50" charset="-127"/>
                  </a:rPr>
                  <a:t> </a:t>
                </a:r>
                <a:r>
                  <a:rPr lang="ko-KR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itchFamily="50" charset="-127"/>
                    <a:ea typeface="나눔고딕" pitchFamily="50" charset="-127"/>
                  </a:rPr>
                  <a:t>자료 조사 및 계획 수립</a:t>
                </a:r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itchFamily="50" charset="-127"/>
                    <a:ea typeface="나눔고딕" pitchFamily="50" charset="-127"/>
                  </a:rPr>
                  <a:t>, </a:t>
                </a:r>
                <a:r>
                  <a:rPr lang="ko-KR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고딕" pitchFamily="50" charset="-127"/>
                    <a:ea typeface="나눔고딕" pitchFamily="50" charset="-127"/>
                  </a:rPr>
                  <a:t>역학 분담</a:t>
                </a:r>
                <a:r>
                  <a:rPr lang="en-US" altLang="ja-JP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endParaRPr kumimoji="1"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1" name="テキスト ボックス 10"/>
            <p:cNvSpPr txBox="1"/>
            <p:nvPr/>
          </p:nvSpPr>
          <p:spPr>
            <a:xfrm>
              <a:off x="1125543" y="1507766"/>
              <a:ext cx="50045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ja-JP" sz="4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1</a:t>
              </a:r>
              <a:endParaRPr kumimoji="1" lang="ja-JP" altLang="en-US" sz="4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9" name="그룹 44"/>
          <p:cNvGrpSpPr/>
          <p:nvPr/>
        </p:nvGrpSpPr>
        <p:grpSpPr>
          <a:xfrm>
            <a:off x="887522" y="2271731"/>
            <a:ext cx="7984426" cy="932000"/>
            <a:chOff x="887522" y="2271731"/>
            <a:chExt cx="7984426" cy="932000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2373629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629474" y="2271731"/>
              <a:ext cx="23102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데이터 수집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1556748" y="2714951"/>
              <a:ext cx="7315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kumimoji="1"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데이터 수집 과정 및 필터링 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3" name="テキスト ボックス 52"/>
            <p:cNvSpPr txBox="1"/>
            <p:nvPr/>
          </p:nvSpPr>
          <p:spPr>
            <a:xfrm>
              <a:off x="1109062" y="2434290"/>
              <a:ext cx="50045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ja-JP" sz="4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</a:t>
              </a:r>
              <a:endParaRPr kumimoji="1" lang="ja-JP" altLang="en-US" sz="4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54" name="テキスト ボックス 53"/>
          <p:cNvSpPr txBox="1"/>
          <p:nvPr/>
        </p:nvSpPr>
        <p:spPr>
          <a:xfrm>
            <a:off x="1105281" y="3373514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101500" y="4338138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テキスト ボックス 55"/>
          <p:cNvSpPr txBox="1"/>
          <p:nvPr/>
        </p:nvSpPr>
        <p:spPr>
          <a:xfrm>
            <a:off x="1097719" y="5264662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1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114967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기획</a:t>
              </a:r>
              <a:endParaRPr kumimoji="1" lang="ja-JP" altLang="en-US" sz="4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457200" y="4513999"/>
            <a:ext cx="113410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“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위너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브라더스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영화 흥행 예측하는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AI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도입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”  AI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는 영화 기획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/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개발에서 상업화 승인 전인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그린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라이트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’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단계에서 사용될 것으로 보이며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수천만 가지의 분석을 통해 예측하는 시스템으로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장르와 예산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배우를 입력해 영화의 흥행 여부를 추측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</a:p>
          <a:p>
            <a:pPr algn="just"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“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영화 산업의 핵심인 스크린 편성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”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극장의 스크린 편성은 기본 상영 영화와 새로운 개봉 영화를 모두 모아 관객들의 기호와 수요는 물론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극장별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특성까지 고려해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영화별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예상 관객수 산정 후 한 주마다 편성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정교한 작업을 통해 스크린 수를 편성해도 예측하지 못한 다양한 변수들이 존재함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그때그때 빠른 탄력적인 대응을 위해 적극적인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AI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활용 가능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20" name="グループ化 19"/>
          <p:cNvGrpSpPr/>
          <p:nvPr/>
        </p:nvGrpSpPr>
        <p:grpSpPr>
          <a:xfrm>
            <a:off x="438150" y="1796841"/>
            <a:ext cx="11341099" cy="2484518"/>
            <a:chOff x="476250" y="1492041"/>
            <a:chExt cx="13180567" cy="2484518"/>
          </a:xfrm>
        </p:grpSpPr>
        <p:sp>
          <p:nvSpPr>
            <p:cNvPr id="17" name="正方形/長方形 16"/>
            <p:cNvSpPr/>
            <p:nvPr/>
          </p:nvSpPr>
          <p:spPr>
            <a:xfrm>
              <a:off x="476250" y="1509327"/>
              <a:ext cx="4188967" cy="24672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/>
            <p:cNvSpPr/>
            <p:nvPr/>
          </p:nvSpPr>
          <p:spPr>
            <a:xfrm>
              <a:off x="4972050" y="1509327"/>
              <a:ext cx="4188967" cy="24672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9467850" y="1492041"/>
              <a:ext cx="4188967" cy="24672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21" name="그림 20" descr="warner_bros_logo-e1557423812288.jpg"/>
          <p:cNvPicPr>
            <a:picLocks noChangeAspect="1"/>
          </p:cNvPicPr>
          <p:nvPr/>
        </p:nvPicPr>
        <p:blipFill>
          <a:blip r:embed="rId2"/>
          <a:srcRect l="10405" t="853" r="8382" b="1507"/>
          <a:stretch>
            <a:fillRect/>
          </a:stretch>
        </p:blipFill>
        <p:spPr>
          <a:xfrm>
            <a:off x="457200" y="1816100"/>
            <a:ext cx="3568700" cy="2413000"/>
          </a:xfrm>
          <a:prstGeom prst="rect">
            <a:avLst/>
          </a:prstGeom>
        </p:spPr>
      </p:pic>
      <p:pic>
        <p:nvPicPr>
          <p:cNvPr id="22" name="그림 21" descr="1.PNG"/>
          <p:cNvPicPr>
            <a:picLocks noChangeAspect="1"/>
          </p:cNvPicPr>
          <p:nvPr/>
        </p:nvPicPr>
        <p:blipFill>
          <a:blip r:embed="rId3"/>
          <a:srcRect t="7427" r="540" b="11660"/>
          <a:stretch>
            <a:fillRect/>
          </a:stretch>
        </p:blipFill>
        <p:spPr>
          <a:xfrm>
            <a:off x="8178800" y="1790700"/>
            <a:ext cx="3581400" cy="24003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23" name="그림 22" descr="artificial-intelligence-ai-robot-gives-recommendation-human-get-automated-re.jpg"/>
          <p:cNvPicPr>
            <a:picLocks noChangeAspect="1"/>
          </p:cNvPicPr>
          <p:nvPr/>
        </p:nvPicPr>
        <p:blipFill>
          <a:blip r:embed="rId4"/>
          <a:srcRect t="2781" b="7289"/>
          <a:stretch>
            <a:fillRect/>
          </a:stretch>
        </p:blipFill>
        <p:spPr>
          <a:xfrm>
            <a:off x="4318000" y="1803400"/>
            <a:ext cx="3581400" cy="2413000"/>
          </a:xfrm>
          <a:prstGeom prst="rect">
            <a:avLst/>
          </a:prstGeom>
        </p:spPr>
      </p:pic>
      <p:sp>
        <p:nvSpPr>
          <p:cNvPr id="25" name="テキスト ボックス 2"/>
          <p:cNvSpPr txBox="1"/>
          <p:nvPr/>
        </p:nvSpPr>
        <p:spPr>
          <a:xfrm>
            <a:off x="1907033" y="204686"/>
            <a:ext cx="32415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Ebrima" panose="02000000000000000000" pitchFamily="2" charset="0"/>
              </a:rPr>
              <a:t>영화산업과 </a:t>
            </a:r>
            <a:r>
              <a:rPr kumimoji="1" lang="en-US" altLang="ko-KR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Ebrima" panose="02000000000000000000" pitchFamily="2" charset="0"/>
              </a:rPr>
              <a:t>AI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나눔고딕 ExtraBold" pitchFamily="50" charset="-127"/>
              <a:ea typeface="나눔고딕 ExtraBold" pitchFamily="50" charset="-127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23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-1" y="0"/>
            <a:ext cx="12181114" cy="6858000"/>
            <a:chOff x="1110342" y="0"/>
            <a:chExt cx="12181114" cy="6858000"/>
          </a:xfrm>
        </p:grpSpPr>
        <p:pic>
          <p:nvPicPr>
            <p:cNvPr id="2" name="図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13" r="32857" b="7813"/>
            <a:stretch/>
          </p:blipFill>
          <p:spPr>
            <a:xfrm>
              <a:off x="5105399" y="0"/>
              <a:ext cx="8186057" cy="6858000"/>
            </a:xfrm>
            <a:prstGeom prst="rect">
              <a:avLst/>
            </a:prstGeom>
          </p:spPr>
        </p:pic>
        <p:pic>
          <p:nvPicPr>
            <p:cNvPr id="3" name="図 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232" t="7813" b="7813"/>
            <a:stretch/>
          </p:blipFill>
          <p:spPr>
            <a:xfrm>
              <a:off x="1110342" y="0"/>
              <a:ext cx="3995057" cy="6858000"/>
            </a:xfrm>
            <a:prstGeom prst="rect">
              <a:avLst/>
            </a:prstGeom>
          </p:spPr>
        </p:pic>
      </p:grpSp>
      <p:sp>
        <p:nvSpPr>
          <p:cNvPr id="10" name="正方形/長方形 9"/>
          <p:cNvSpPr/>
          <p:nvPr/>
        </p:nvSpPr>
        <p:spPr>
          <a:xfrm>
            <a:off x="0" y="1"/>
            <a:ext cx="7151914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112136" y="766454"/>
            <a:ext cx="474681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cs typeface="Ebrima" panose="02000000000000000000" pitchFamily="2" charset="0"/>
              </a:rPr>
              <a:t>머신 러닝을 활용한</a:t>
            </a:r>
            <a:endParaRPr kumimoji="1" lang="en-US" altLang="ko-KR" sz="4400" b="1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  <a:cs typeface="Ebrima" panose="02000000000000000000" pitchFamily="2" charset="0"/>
            </a:endParaRPr>
          </a:p>
          <a:p>
            <a:r>
              <a:rPr lang="ko-KR" altLang="en-US" sz="44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cs typeface="Ebrima" panose="02000000000000000000" pitchFamily="2" charset="0"/>
              </a:rPr>
              <a:t>영화 흥행 예측</a:t>
            </a:r>
            <a:endParaRPr kumimoji="1" lang="ja-JP" altLang="en-US" sz="4400" b="1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  <a:cs typeface="Ebrima" panose="02000000000000000000" pitchFamily="2" charset="0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55650" y="2990000"/>
            <a:ext cx="53975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개봉 전 영화 흥행을 예측해 영화 제작 과정에서 효율적인 시간 사용으로 제작비를 절감할 수 있고 마케팅과 유통 관련 방향을 쉽게 잡을 수 있다</a:t>
            </a: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 </a:t>
            </a:r>
          </a:p>
          <a:p>
            <a:pPr algn="just"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개봉 후 복잡한 스크린 수 편성은 물론 역동적으로 변화화는 관람객 수요 변화에 대한 탄력적 대응을 통한 전략 수립 후 영화 산업의 시장 이익을 극대화  시킬 수 있다</a:t>
            </a: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endParaRPr kumimoji="1" lang="en-US" altLang="ko-KR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79450" y="766454"/>
            <a:ext cx="7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“</a:t>
            </a:r>
            <a:endParaRPr kumimoji="1" lang="ja-JP" altLang="en-US" sz="4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テキスト ボックス 14"/>
          <p:cNvSpPr txBox="1"/>
          <p:nvPr/>
        </p:nvSpPr>
        <p:spPr>
          <a:xfrm>
            <a:off x="4756150" y="1426854"/>
            <a:ext cx="7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”</a:t>
            </a:r>
            <a:endParaRPr kumimoji="1" lang="ja-JP" altLang="en-US" sz="4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1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</a:t>
              </a:r>
              <a:r>
                <a:rPr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274145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  <a:cs typeface="Ebrima" panose="02000000000000000000" pitchFamily="2" charset="0"/>
                </a:rPr>
                <a:t>데이터 수집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384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大かっこ 3"/>
          <p:cNvSpPr/>
          <p:nvPr/>
        </p:nvSpPr>
        <p:spPr>
          <a:xfrm>
            <a:off x="1600200" y="2311400"/>
            <a:ext cx="9004300" cy="3467100"/>
          </a:xfrm>
          <a:prstGeom prst="bracketPair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4195596" y="3154054"/>
            <a:ext cx="3800808" cy="1551238"/>
            <a:chOff x="3930650" y="3154054"/>
            <a:chExt cx="3800808" cy="1551238"/>
          </a:xfrm>
        </p:grpSpPr>
        <p:sp>
          <p:nvSpPr>
            <p:cNvPr id="5" name="テキスト ボックス 5"/>
            <p:cNvSpPr txBox="1"/>
            <p:nvPr/>
          </p:nvSpPr>
          <p:spPr>
            <a:xfrm>
              <a:off x="4393685" y="3381853"/>
              <a:ext cx="333777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spc="3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  <a:cs typeface="Ebrima" panose="02000000000000000000" pitchFamily="2" charset="0"/>
                </a:rPr>
                <a:t>변수 선정 및 </a:t>
              </a:r>
              <a:endParaRPr lang="en-US" altLang="ko-KR" sz="4000" spc="3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Ebrima" panose="02000000000000000000" pitchFamily="2" charset="0"/>
              </a:endParaRPr>
            </a:p>
            <a:p>
              <a:pPr algn="ctr"/>
              <a:r>
                <a:rPr lang="ko-KR" altLang="en-US" sz="4000" spc="3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  <a:cs typeface="Ebrima" panose="02000000000000000000" pitchFamily="2" charset="0"/>
                </a:rPr>
                <a:t>데이터 수집 </a:t>
              </a:r>
              <a:endParaRPr lang="ja-JP" altLang="en-US" sz="4000" spc="3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Ebrima" panose="02000000000000000000" pitchFamily="2" charset="0"/>
              </a:endParaRPr>
            </a:p>
          </p:txBody>
        </p:sp>
        <p:sp>
          <p:nvSpPr>
            <p:cNvPr id="9" name="テキスト ボックス 14"/>
            <p:cNvSpPr txBox="1"/>
            <p:nvPr/>
          </p:nvSpPr>
          <p:spPr>
            <a:xfrm>
              <a:off x="3930650" y="3154054"/>
              <a:ext cx="76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4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“</a:t>
              </a:r>
              <a:endParaRPr kumimoji="1" lang="ja-JP" altLang="en-US" sz="4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テキスト ボックス 14"/>
            <p:cNvSpPr txBox="1"/>
            <p:nvPr/>
          </p:nvSpPr>
          <p:spPr>
            <a:xfrm>
              <a:off x="7601818" y="3187316"/>
              <a:ext cx="76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4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”</a:t>
              </a:r>
              <a:endParaRPr kumimoji="1" lang="ja-JP" altLang="en-US" sz="4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487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グループ化 9"/>
          <p:cNvGrpSpPr/>
          <p:nvPr/>
        </p:nvGrpSpPr>
        <p:grpSpPr>
          <a:xfrm>
            <a:off x="7020000" y="1548000"/>
            <a:ext cx="2011252" cy="531322"/>
            <a:chOff x="995522" y="1312955"/>
            <a:chExt cx="2011252" cy="531322"/>
          </a:xfrm>
        </p:grpSpPr>
        <p:sp>
          <p:nvSpPr>
            <p:cNvPr id="92" name="正方形/長方形 3"/>
            <p:cNvSpPr/>
            <p:nvPr/>
          </p:nvSpPr>
          <p:spPr>
            <a:xfrm>
              <a:off x="995522" y="1312955"/>
              <a:ext cx="585678" cy="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3" name="テキスト ボックス 30"/>
            <p:cNvSpPr txBox="1"/>
            <p:nvPr/>
          </p:nvSpPr>
          <p:spPr>
            <a:xfrm>
              <a:off x="1629474" y="1321057"/>
              <a:ext cx="13773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공휴일</a:t>
              </a:r>
              <a:endParaRPr kumimoji="1" lang="ja-JP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07033" y="204686"/>
            <a:ext cx="2244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Ebrima" panose="02000000000000000000" pitchFamily="2" charset="0"/>
              </a:rPr>
              <a:t>변수 선정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나눔고딕 ExtraBold" pitchFamily="50" charset="-127"/>
              <a:ea typeface="나눔고딕 ExtraBold" pitchFamily="50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4" name="グループ化 9"/>
          <p:cNvGrpSpPr/>
          <p:nvPr/>
        </p:nvGrpSpPr>
        <p:grpSpPr>
          <a:xfrm>
            <a:off x="2160000" y="1548000"/>
            <a:ext cx="2011252" cy="531322"/>
            <a:chOff x="995522" y="1312955"/>
            <a:chExt cx="2011252" cy="531322"/>
          </a:xfrm>
        </p:grpSpPr>
        <p:sp>
          <p:nvSpPr>
            <p:cNvPr id="45" name="正方形/長方形 3"/>
            <p:cNvSpPr/>
            <p:nvPr/>
          </p:nvSpPr>
          <p:spPr>
            <a:xfrm>
              <a:off x="995522" y="1312955"/>
              <a:ext cx="585678" cy="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テキスト ボックス 30"/>
            <p:cNvSpPr txBox="1"/>
            <p:nvPr/>
          </p:nvSpPr>
          <p:spPr>
            <a:xfrm>
              <a:off x="1629474" y="1321057"/>
              <a:ext cx="13773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관람객</a:t>
              </a:r>
              <a:endParaRPr kumimoji="1" lang="ja-JP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46" name="グループ化 9"/>
          <p:cNvGrpSpPr/>
          <p:nvPr/>
        </p:nvGrpSpPr>
        <p:grpSpPr>
          <a:xfrm>
            <a:off x="2160000" y="2628000"/>
            <a:ext cx="1572029" cy="531322"/>
            <a:chOff x="995522" y="1312955"/>
            <a:chExt cx="1572029" cy="531322"/>
          </a:xfrm>
        </p:grpSpPr>
        <p:sp>
          <p:nvSpPr>
            <p:cNvPr id="48" name="正方形/長方形 3"/>
            <p:cNvSpPr/>
            <p:nvPr/>
          </p:nvSpPr>
          <p:spPr>
            <a:xfrm>
              <a:off x="995522" y="1312955"/>
              <a:ext cx="585678" cy="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テキスト ボックス 30"/>
            <p:cNvSpPr txBox="1"/>
            <p:nvPr/>
          </p:nvSpPr>
          <p:spPr>
            <a:xfrm>
              <a:off x="1629474" y="1321057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평점</a:t>
              </a:r>
              <a:endParaRPr kumimoji="1" lang="ja-JP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85" name="グループ化 9"/>
          <p:cNvGrpSpPr/>
          <p:nvPr/>
        </p:nvGrpSpPr>
        <p:grpSpPr>
          <a:xfrm>
            <a:off x="2160000" y="3708000"/>
            <a:ext cx="1572029" cy="531322"/>
            <a:chOff x="995522" y="1312955"/>
            <a:chExt cx="1572029" cy="531322"/>
          </a:xfrm>
        </p:grpSpPr>
        <p:sp>
          <p:nvSpPr>
            <p:cNvPr id="86" name="正方形/長方形 3"/>
            <p:cNvSpPr/>
            <p:nvPr/>
          </p:nvSpPr>
          <p:spPr>
            <a:xfrm>
              <a:off x="995522" y="1312955"/>
              <a:ext cx="585678" cy="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7" name="テキスト ボックス 30"/>
            <p:cNvSpPr txBox="1"/>
            <p:nvPr/>
          </p:nvSpPr>
          <p:spPr>
            <a:xfrm>
              <a:off x="1629474" y="1321057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장르</a:t>
              </a:r>
              <a:endParaRPr kumimoji="1" lang="ja-JP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88" name="グループ化 9"/>
          <p:cNvGrpSpPr/>
          <p:nvPr/>
        </p:nvGrpSpPr>
        <p:grpSpPr>
          <a:xfrm>
            <a:off x="7020000" y="4796102"/>
            <a:ext cx="2011252" cy="531322"/>
            <a:chOff x="995522" y="1312955"/>
            <a:chExt cx="2011252" cy="531322"/>
          </a:xfrm>
        </p:grpSpPr>
        <p:sp>
          <p:nvSpPr>
            <p:cNvPr id="89" name="正方形/長方形 3"/>
            <p:cNvSpPr/>
            <p:nvPr/>
          </p:nvSpPr>
          <p:spPr>
            <a:xfrm>
              <a:off x="995522" y="1312955"/>
              <a:ext cx="585678" cy="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0" name="テキスト ボックス 30"/>
            <p:cNvSpPr txBox="1"/>
            <p:nvPr/>
          </p:nvSpPr>
          <p:spPr>
            <a:xfrm>
              <a:off x="1629474" y="1321057"/>
              <a:ext cx="13773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배급사</a:t>
              </a:r>
              <a:endParaRPr kumimoji="1" lang="ja-JP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94" name="グループ化 9"/>
          <p:cNvGrpSpPr/>
          <p:nvPr/>
        </p:nvGrpSpPr>
        <p:grpSpPr>
          <a:xfrm>
            <a:off x="7020000" y="2628000"/>
            <a:ext cx="1572029" cy="531322"/>
            <a:chOff x="995522" y="1312955"/>
            <a:chExt cx="1572029" cy="531322"/>
          </a:xfrm>
        </p:grpSpPr>
        <p:sp>
          <p:nvSpPr>
            <p:cNvPr id="95" name="正方形/長方形 3"/>
            <p:cNvSpPr/>
            <p:nvPr/>
          </p:nvSpPr>
          <p:spPr>
            <a:xfrm>
              <a:off x="995522" y="1312955"/>
              <a:ext cx="585678" cy="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6" name="テキスト ボックス 30"/>
            <p:cNvSpPr txBox="1"/>
            <p:nvPr/>
          </p:nvSpPr>
          <p:spPr>
            <a:xfrm>
              <a:off x="1629474" y="1321057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감독</a:t>
              </a:r>
              <a:endParaRPr kumimoji="1" lang="ja-JP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97" name="グループ化 9"/>
          <p:cNvGrpSpPr/>
          <p:nvPr/>
        </p:nvGrpSpPr>
        <p:grpSpPr>
          <a:xfrm>
            <a:off x="7020000" y="3708000"/>
            <a:ext cx="1572029" cy="531322"/>
            <a:chOff x="995522" y="1312955"/>
            <a:chExt cx="1572029" cy="531322"/>
          </a:xfrm>
        </p:grpSpPr>
        <p:sp>
          <p:nvSpPr>
            <p:cNvPr id="98" name="正方形/長方形 3"/>
            <p:cNvSpPr/>
            <p:nvPr/>
          </p:nvSpPr>
          <p:spPr>
            <a:xfrm>
              <a:off x="995522" y="1312955"/>
              <a:ext cx="585678" cy="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9" name="テキスト ボックス 30"/>
            <p:cNvSpPr txBox="1"/>
            <p:nvPr/>
          </p:nvSpPr>
          <p:spPr>
            <a:xfrm>
              <a:off x="1629474" y="1321057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배우</a:t>
              </a:r>
              <a:endParaRPr kumimoji="1" lang="ja-JP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2" name="グループ化 9">
            <a:extLst>
              <a:ext uri="{FF2B5EF4-FFF2-40B4-BE49-F238E27FC236}">
                <a16:creationId xmlns:a16="http://schemas.microsoft.com/office/drawing/2014/main" id="{A5513010-227B-43EB-BCA1-A8261A1E92A8}"/>
              </a:ext>
            </a:extLst>
          </p:cNvPr>
          <p:cNvGrpSpPr/>
          <p:nvPr/>
        </p:nvGrpSpPr>
        <p:grpSpPr>
          <a:xfrm>
            <a:off x="2160000" y="4957178"/>
            <a:ext cx="2325441" cy="531322"/>
            <a:chOff x="995522" y="1312955"/>
            <a:chExt cx="2325441" cy="531322"/>
          </a:xfrm>
        </p:grpSpPr>
        <p:sp>
          <p:nvSpPr>
            <p:cNvPr id="33" name="正方形/長方形 3">
              <a:extLst>
                <a:ext uri="{FF2B5EF4-FFF2-40B4-BE49-F238E27FC236}">
                  <a16:creationId xmlns:a16="http://schemas.microsoft.com/office/drawing/2014/main" id="{264C9444-A579-403C-BFF9-6B413B6DAAA6}"/>
                </a:ext>
              </a:extLst>
            </p:cNvPr>
            <p:cNvSpPr/>
            <p:nvPr/>
          </p:nvSpPr>
          <p:spPr>
            <a:xfrm>
              <a:off x="995522" y="1312955"/>
              <a:ext cx="585678" cy="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0">
              <a:extLst>
                <a:ext uri="{FF2B5EF4-FFF2-40B4-BE49-F238E27FC236}">
                  <a16:creationId xmlns:a16="http://schemas.microsoft.com/office/drawing/2014/main" id="{1D4544D3-4A45-46D0-8AA6-148FA9653F68}"/>
                </a:ext>
              </a:extLst>
            </p:cNvPr>
            <p:cNvSpPr txBox="1"/>
            <p:nvPr/>
          </p:nvSpPr>
          <p:spPr>
            <a:xfrm>
              <a:off x="1629474" y="1321057"/>
              <a:ext cx="16914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제작국가</a:t>
              </a:r>
              <a:endParaRPr kumimoji="1" lang="ja-JP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103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825</TotalTime>
  <Words>625</Words>
  <Application>Microsoft Office PowerPoint</Application>
  <PresentationFormat>와이드스크린</PresentationFormat>
  <Paragraphs>115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나눔고딕</vt:lpstr>
      <vt:lpstr>나눔고딕 ExtraBold</vt:lpstr>
      <vt:lpstr>Arial</vt:lpstr>
      <vt:lpstr>Calibri</vt:lpstr>
      <vt:lpstr>Century Gothic</vt:lpstr>
      <vt:lpstr>Century Schoolbook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기본 데이터 수집</vt:lpstr>
      <vt:lpstr>영화 평점 및 관람객</vt:lpstr>
      <vt:lpstr>감독 및 배우의 스타성 추출방식 </vt:lpstr>
      <vt:lpstr>주차별 관람객 추이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Kim Edward</cp:lastModifiedBy>
  <cp:revision>129</cp:revision>
  <dcterms:created xsi:type="dcterms:W3CDTF">2018-08-02T00:16:13Z</dcterms:created>
  <dcterms:modified xsi:type="dcterms:W3CDTF">2020-04-24T08:04:17Z</dcterms:modified>
</cp:coreProperties>
</file>

<file path=docProps/thumbnail.jpeg>
</file>